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3"/>
  </p:notesMasterIdLst>
  <p:sldIdLst>
    <p:sldId id="27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7382B8-BB39-44D1-91FF-25D82ED1BD5A}" type="datetimeFigureOut">
              <a:rPr lang="en-MY" smtClean="0"/>
              <a:t>12/8/2024</a:t>
            </a:fld>
            <a:endParaRPr lang="en-M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D802C3-A187-4837-A8AE-8965832E346F}" type="slidenum">
              <a:rPr lang="en-MY" smtClean="0"/>
              <a:t>‹#›</a:t>
            </a:fld>
            <a:endParaRPr lang="en-MY"/>
          </a:p>
        </p:txBody>
      </p:sp>
    </p:spTree>
    <p:extLst>
      <p:ext uri="{BB962C8B-B14F-4D97-AF65-F5344CB8AC3E}">
        <p14:creationId xmlns:p14="http://schemas.microsoft.com/office/powerpoint/2010/main" val="38198234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2ec8c71f30c_2_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215" name="Google Shape;215;g2ec8c71f30c_2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g2ec8c71f30c_0_74"/>
          <p:cNvSpPr/>
          <p:nvPr/>
        </p:nvSpPr>
        <p:spPr>
          <a:xfrm flipH="1">
            <a:off x="10995300" y="5661233"/>
            <a:ext cx="1196700" cy="1196700"/>
          </a:xfrm>
          <a:prstGeom prst="rtTriangle">
            <a:avLst/>
          </a:prstGeom>
          <a:solidFill>
            <a:schemeClr val="l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 name="Google Shape;11;g2ec8c71f30c_0_74"/>
          <p:cNvSpPr/>
          <p:nvPr/>
        </p:nvSpPr>
        <p:spPr>
          <a:xfrm flipH="1">
            <a:off x="10995300" y="5661167"/>
            <a:ext cx="1196700" cy="1196700"/>
          </a:xfrm>
          <a:prstGeom prst="round1Rect">
            <a:avLst>
              <a:gd name="adj" fmla="val 16667"/>
            </a:avLst>
          </a:prstGeom>
          <a:solidFill>
            <a:schemeClr val="lt1">
              <a:alpha val="67843"/>
            </a:schemeClr>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 name="Google Shape;12;g2ec8c71f30c_0_74"/>
          <p:cNvSpPr txBox="1">
            <a:spLocks noGrp="1"/>
          </p:cNvSpPr>
          <p:nvPr>
            <p:ph type="ctrTitle"/>
          </p:nvPr>
        </p:nvSpPr>
        <p:spPr>
          <a:xfrm>
            <a:off x="520700" y="2425700"/>
            <a:ext cx="10962900" cy="12447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a:endParaRPr/>
          </a:p>
        </p:txBody>
      </p:sp>
      <p:sp>
        <p:nvSpPr>
          <p:cNvPr id="13" name="Google Shape;13;g2ec8c71f30c_0_74"/>
          <p:cNvSpPr txBox="1">
            <a:spLocks noGrp="1"/>
          </p:cNvSpPr>
          <p:nvPr>
            <p:ph type="subTitle" idx="1"/>
          </p:nvPr>
        </p:nvSpPr>
        <p:spPr>
          <a:xfrm>
            <a:off x="520700" y="3718840"/>
            <a:ext cx="10962900" cy="577200"/>
          </a:xfrm>
          <a:prstGeom prst="rect">
            <a:avLst/>
          </a:prstGeom>
          <a:noFill/>
          <a:ln>
            <a:noFill/>
          </a:ln>
        </p:spPr>
        <p:txBody>
          <a:bodyPr spcFirstLastPara="1" wrap="square" lIns="121900" tIns="121900" rIns="121900" bIns="121900" anchor="t" anchorCtr="0">
            <a:normAutofit/>
          </a:bodyPr>
          <a:lstStyle>
            <a:lvl1pPr lvl="0" algn="l">
              <a:lnSpc>
                <a:spcPct val="100000"/>
              </a:lnSpc>
              <a:spcBef>
                <a:spcPts val="0"/>
              </a:spcBef>
              <a:spcAft>
                <a:spcPts val="0"/>
              </a:spcAft>
              <a:buClr>
                <a:schemeClr val="lt1"/>
              </a:buClr>
              <a:buSzPts val="2400"/>
              <a:buNone/>
              <a:defRPr>
                <a:solidFill>
                  <a:schemeClr val="lt1"/>
                </a:solidFill>
              </a:defRPr>
            </a:lvl1pPr>
            <a:lvl2pPr lvl="1" algn="l">
              <a:lnSpc>
                <a:spcPct val="100000"/>
              </a:lnSpc>
              <a:spcBef>
                <a:spcPts val="0"/>
              </a:spcBef>
              <a:spcAft>
                <a:spcPts val="0"/>
              </a:spcAft>
              <a:buClr>
                <a:schemeClr val="lt1"/>
              </a:buClr>
              <a:buSzPts val="2400"/>
              <a:buNone/>
              <a:defRPr sz="2400">
                <a:solidFill>
                  <a:schemeClr val="lt1"/>
                </a:solidFill>
              </a:defRPr>
            </a:lvl2pPr>
            <a:lvl3pPr lvl="2" algn="l">
              <a:lnSpc>
                <a:spcPct val="100000"/>
              </a:lnSpc>
              <a:spcBef>
                <a:spcPts val="0"/>
              </a:spcBef>
              <a:spcAft>
                <a:spcPts val="0"/>
              </a:spcAft>
              <a:buClr>
                <a:schemeClr val="lt1"/>
              </a:buClr>
              <a:buSzPts val="2400"/>
              <a:buNone/>
              <a:defRPr sz="2400">
                <a:solidFill>
                  <a:schemeClr val="lt1"/>
                </a:solidFill>
              </a:defRPr>
            </a:lvl3pPr>
            <a:lvl4pPr lvl="3" algn="l">
              <a:lnSpc>
                <a:spcPct val="100000"/>
              </a:lnSpc>
              <a:spcBef>
                <a:spcPts val="0"/>
              </a:spcBef>
              <a:spcAft>
                <a:spcPts val="0"/>
              </a:spcAft>
              <a:buClr>
                <a:schemeClr val="lt1"/>
              </a:buClr>
              <a:buSzPts val="2400"/>
              <a:buNone/>
              <a:defRPr sz="2400">
                <a:solidFill>
                  <a:schemeClr val="lt1"/>
                </a:solidFill>
              </a:defRPr>
            </a:lvl4pPr>
            <a:lvl5pPr lvl="4" algn="l">
              <a:lnSpc>
                <a:spcPct val="100000"/>
              </a:lnSpc>
              <a:spcBef>
                <a:spcPts val="0"/>
              </a:spcBef>
              <a:spcAft>
                <a:spcPts val="0"/>
              </a:spcAft>
              <a:buClr>
                <a:schemeClr val="lt1"/>
              </a:buClr>
              <a:buSzPts val="2400"/>
              <a:buNone/>
              <a:defRPr sz="2400">
                <a:solidFill>
                  <a:schemeClr val="lt1"/>
                </a:solidFill>
              </a:defRPr>
            </a:lvl5pPr>
            <a:lvl6pPr lvl="5" algn="l">
              <a:lnSpc>
                <a:spcPct val="100000"/>
              </a:lnSpc>
              <a:spcBef>
                <a:spcPts val="0"/>
              </a:spcBef>
              <a:spcAft>
                <a:spcPts val="0"/>
              </a:spcAft>
              <a:buClr>
                <a:schemeClr val="lt1"/>
              </a:buClr>
              <a:buSzPts val="2400"/>
              <a:buNone/>
              <a:defRPr sz="2400">
                <a:solidFill>
                  <a:schemeClr val="lt1"/>
                </a:solidFill>
              </a:defRPr>
            </a:lvl6pPr>
            <a:lvl7pPr lvl="6" algn="l">
              <a:lnSpc>
                <a:spcPct val="100000"/>
              </a:lnSpc>
              <a:spcBef>
                <a:spcPts val="0"/>
              </a:spcBef>
              <a:spcAft>
                <a:spcPts val="0"/>
              </a:spcAft>
              <a:buClr>
                <a:schemeClr val="lt1"/>
              </a:buClr>
              <a:buSzPts val="2400"/>
              <a:buNone/>
              <a:defRPr sz="2400">
                <a:solidFill>
                  <a:schemeClr val="lt1"/>
                </a:solidFill>
              </a:defRPr>
            </a:lvl7pPr>
            <a:lvl8pPr lvl="7" algn="l">
              <a:lnSpc>
                <a:spcPct val="100000"/>
              </a:lnSpc>
              <a:spcBef>
                <a:spcPts val="0"/>
              </a:spcBef>
              <a:spcAft>
                <a:spcPts val="0"/>
              </a:spcAft>
              <a:buClr>
                <a:schemeClr val="lt1"/>
              </a:buClr>
              <a:buSzPts val="2400"/>
              <a:buNone/>
              <a:defRPr sz="2400">
                <a:solidFill>
                  <a:schemeClr val="lt1"/>
                </a:solidFill>
              </a:defRPr>
            </a:lvl8pPr>
            <a:lvl9pPr lvl="8" algn="l">
              <a:lnSpc>
                <a:spcPct val="100000"/>
              </a:lnSpc>
              <a:spcBef>
                <a:spcPts val="0"/>
              </a:spcBef>
              <a:spcAft>
                <a:spcPts val="0"/>
              </a:spcAft>
              <a:buClr>
                <a:schemeClr val="lt1"/>
              </a:buClr>
              <a:buSzPts val="2400"/>
              <a:buNone/>
              <a:defRPr sz="2400">
                <a:solidFill>
                  <a:schemeClr val="lt1"/>
                </a:solidFill>
              </a:defRPr>
            </a:lvl9pPr>
          </a:lstStyle>
          <a:p>
            <a:endParaRPr/>
          </a:p>
        </p:txBody>
      </p:sp>
      <p:sp>
        <p:nvSpPr>
          <p:cNvPr id="14" name="Google Shape;14;g2ec8c71f30c_0_74"/>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71862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58"/>
        <p:cNvGrpSpPr/>
        <p:nvPr/>
      </p:nvGrpSpPr>
      <p:grpSpPr>
        <a:xfrm>
          <a:off x="0" y="0"/>
          <a:ext cx="0" cy="0"/>
          <a:chOff x="0" y="0"/>
          <a:chExt cx="0" cy="0"/>
        </a:xfrm>
      </p:grpSpPr>
      <p:sp>
        <p:nvSpPr>
          <p:cNvPr id="59" name="Google Shape;59;g2ec8c71f30c_0_117"/>
          <p:cNvSpPr txBox="1"/>
          <p:nvPr/>
        </p:nvSpPr>
        <p:spPr>
          <a:xfrm rot="10800000" flipH="1">
            <a:off x="0" y="-100"/>
            <a:ext cx="12192000" cy="62613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g2ec8c71f30c_0_117"/>
          <p:cNvSpPr/>
          <p:nvPr/>
        </p:nvSpPr>
        <p:spPr>
          <a:xfrm rot="10800000" flipH="1">
            <a:off x="0" y="6163733"/>
            <a:ext cx="12192000" cy="987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1" name="Google Shape;61;g2ec8c71f30c_0_117"/>
          <p:cNvSpPr txBox="1">
            <a:spLocks noGrp="1"/>
          </p:cNvSpPr>
          <p:nvPr>
            <p:ph type="body" idx="1"/>
          </p:nvPr>
        </p:nvSpPr>
        <p:spPr>
          <a:xfrm>
            <a:off x="76200" y="6262433"/>
            <a:ext cx="11175900" cy="595500"/>
          </a:xfrm>
          <a:prstGeom prst="rect">
            <a:avLst/>
          </a:prstGeom>
          <a:noFill/>
          <a:ln>
            <a:noFill/>
          </a:ln>
        </p:spPr>
        <p:txBody>
          <a:bodyPr spcFirstLastPara="1" wrap="square" lIns="121900" tIns="121900" rIns="121900" bIns="121900" anchor="ctr" anchorCtr="0">
            <a:normAutofit/>
          </a:bodyPr>
          <a:lstStyle>
            <a:lvl1pPr marL="457200" lvl="0" indent="-228600" algn="l">
              <a:lnSpc>
                <a:spcPct val="100000"/>
              </a:lnSpc>
              <a:spcBef>
                <a:spcPts val="0"/>
              </a:spcBef>
              <a:spcAft>
                <a:spcPts val="0"/>
              </a:spcAft>
              <a:buClr>
                <a:schemeClr val="lt1"/>
              </a:buClr>
              <a:buSzPts val="1600"/>
              <a:buNone/>
              <a:defRPr sz="1600">
                <a:solidFill>
                  <a:schemeClr val="lt1"/>
                </a:solidFill>
              </a:defRPr>
            </a:lvl1pPr>
          </a:lstStyle>
          <a:p>
            <a:endParaRPr/>
          </a:p>
        </p:txBody>
      </p:sp>
      <p:sp>
        <p:nvSpPr>
          <p:cNvPr id="62" name="Google Shape;62;g2ec8c71f30c_0_11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526617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63"/>
        <p:cNvGrpSpPr/>
        <p:nvPr/>
      </p:nvGrpSpPr>
      <p:grpSpPr>
        <a:xfrm>
          <a:off x="0" y="0"/>
          <a:ext cx="0" cy="0"/>
          <a:chOff x="0" y="0"/>
          <a:chExt cx="0" cy="0"/>
        </a:xfrm>
      </p:grpSpPr>
      <p:sp>
        <p:nvSpPr>
          <p:cNvPr id="64" name="Google Shape;64;g2ec8c71f30c_0_122"/>
          <p:cNvSpPr txBox="1">
            <a:spLocks noGrp="1"/>
          </p:cNvSpPr>
          <p:nvPr>
            <p:ph type="title" hasCustomPrompt="1"/>
          </p:nvPr>
        </p:nvSpPr>
        <p:spPr>
          <a:xfrm>
            <a:off x="634000" y="1678033"/>
            <a:ext cx="10962900" cy="26181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Clr>
                <a:schemeClr val="dk2"/>
              </a:buClr>
              <a:buSzPts val="16000"/>
              <a:buNone/>
              <a:defRPr sz="16000">
                <a:solidFill>
                  <a:schemeClr val="dk2"/>
                </a:solidFill>
              </a:defRPr>
            </a:lvl1pPr>
            <a:lvl2pPr lvl="1" algn="ctr">
              <a:lnSpc>
                <a:spcPct val="100000"/>
              </a:lnSpc>
              <a:spcBef>
                <a:spcPts val="0"/>
              </a:spcBef>
              <a:spcAft>
                <a:spcPts val="0"/>
              </a:spcAft>
              <a:buClr>
                <a:schemeClr val="dk2"/>
              </a:buClr>
              <a:buSzPts val="16000"/>
              <a:buNone/>
              <a:defRPr sz="16000">
                <a:solidFill>
                  <a:schemeClr val="dk2"/>
                </a:solidFill>
              </a:defRPr>
            </a:lvl2pPr>
            <a:lvl3pPr lvl="2" algn="ctr">
              <a:lnSpc>
                <a:spcPct val="100000"/>
              </a:lnSpc>
              <a:spcBef>
                <a:spcPts val="0"/>
              </a:spcBef>
              <a:spcAft>
                <a:spcPts val="0"/>
              </a:spcAft>
              <a:buClr>
                <a:schemeClr val="dk2"/>
              </a:buClr>
              <a:buSzPts val="16000"/>
              <a:buNone/>
              <a:defRPr sz="16000">
                <a:solidFill>
                  <a:schemeClr val="dk2"/>
                </a:solidFill>
              </a:defRPr>
            </a:lvl3pPr>
            <a:lvl4pPr lvl="3" algn="ctr">
              <a:lnSpc>
                <a:spcPct val="100000"/>
              </a:lnSpc>
              <a:spcBef>
                <a:spcPts val="0"/>
              </a:spcBef>
              <a:spcAft>
                <a:spcPts val="0"/>
              </a:spcAft>
              <a:buClr>
                <a:schemeClr val="dk2"/>
              </a:buClr>
              <a:buSzPts val="16000"/>
              <a:buNone/>
              <a:defRPr sz="16000">
                <a:solidFill>
                  <a:schemeClr val="dk2"/>
                </a:solidFill>
              </a:defRPr>
            </a:lvl4pPr>
            <a:lvl5pPr lvl="4" algn="ctr">
              <a:lnSpc>
                <a:spcPct val="100000"/>
              </a:lnSpc>
              <a:spcBef>
                <a:spcPts val="0"/>
              </a:spcBef>
              <a:spcAft>
                <a:spcPts val="0"/>
              </a:spcAft>
              <a:buClr>
                <a:schemeClr val="dk2"/>
              </a:buClr>
              <a:buSzPts val="16000"/>
              <a:buNone/>
              <a:defRPr sz="16000">
                <a:solidFill>
                  <a:schemeClr val="dk2"/>
                </a:solidFill>
              </a:defRPr>
            </a:lvl5pPr>
            <a:lvl6pPr lvl="5" algn="ctr">
              <a:lnSpc>
                <a:spcPct val="100000"/>
              </a:lnSpc>
              <a:spcBef>
                <a:spcPts val="0"/>
              </a:spcBef>
              <a:spcAft>
                <a:spcPts val="0"/>
              </a:spcAft>
              <a:buClr>
                <a:schemeClr val="dk2"/>
              </a:buClr>
              <a:buSzPts val="16000"/>
              <a:buNone/>
              <a:defRPr sz="16000">
                <a:solidFill>
                  <a:schemeClr val="dk2"/>
                </a:solidFill>
              </a:defRPr>
            </a:lvl6pPr>
            <a:lvl7pPr lvl="6" algn="ctr">
              <a:lnSpc>
                <a:spcPct val="100000"/>
              </a:lnSpc>
              <a:spcBef>
                <a:spcPts val="0"/>
              </a:spcBef>
              <a:spcAft>
                <a:spcPts val="0"/>
              </a:spcAft>
              <a:buClr>
                <a:schemeClr val="dk2"/>
              </a:buClr>
              <a:buSzPts val="16000"/>
              <a:buNone/>
              <a:defRPr sz="16000">
                <a:solidFill>
                  <a:schemeClr val="dk2"/>
                </a:solidFill>
              </a:defRPr>
            </a:lvl7pPr>
            <a:lvl8pPr lvl="7" algn="ctr">
              <a:lnSpc>
                <a:spcPct val="100000"/>
              </a:lnSpc>
              <a:spcBef>
                <a:spcPts val="0"/>
              </a:spcBef>
              <a:spcAft>
                <a:spcPts val="0"/>
              </a:spcAft>
              <a:buClr>
                <a:schemeClr val="dk2"/>
              </a:buClr>
              <a:buSzPts val="16000"/>
              <a:buNone/>
              <a:defRPr sz="16000">
                <a:solidFill>
                  <a:schemeClr val="dk2"/>
                </a:solidFill>
              </a:defRPr>
            </a:lvl8pPr>
            <a:lvl9pPr lvl="8" algn="ctr">
              <a:lnSpc>
                <a:spcPct val="100000"/>
              </a:lnSpc>
              <a:spcBef>
                <a:spcPts val="0"/>
              </a:spcBef>
              <a:spcAft>
                <a:spcPts val="0"/>
              </a:spcAft>
              <a:buClr>
                <a:schemeClr val="dk2"/>
              </a:buClr>
              <a:buSzPts val="16000"/>
              <a:buNone/>
              <a:defRPr sz="16000">
                <a:solidFill>
                  <a:schemeClr val="dk2"/>
                </a:solidFill>
              </a:defRPr>
            </a:lvl9pPr>
          </a:lstStyle>
          <a:p>
            <a:r>
              <a:t>xx%</a:t>
            </a:r>
          </a:p>
        </p:txBody>
      </p:sp>
      <p:sp>
        <p:nvSpPr>
          <p:cNvPr id="65" name="Google Shape;65;g2ec8c71f30c_0_122"/>
          <p:cNvSpPr txBox="1">
            <a:spLocks noGrp="1"/>
          </p:cNvSpPr>
          <p:nvPr>
            <p:ph type="body" idx="1"/>
          </p:nvPr>
        </p:nvSpPr>
        <p:spPr>
          <a:xfrm>
            <a:off x="634000" y="4406167"/>
            <a:ext cx="10962900" cy="1734300"/>
          </a:xfrm>
          <a:prstGeom prst="rect">
            <a:avLst/>
          </a:prstGeom>
          <a:noFill/>
          <a:ln>
            <a:noFill/>
          </a:ln>
        </p:spPr>
        <p:txBody>
          <a:bodyPr spcFirstLastPara="1" wrap="square" lIns="121900" tIns="121900" rIns="121900" bIns="121900" anchor="t" anchorCtr="0">
            <a:normAutofit/>
          </a:bodyPr>
          <a:lstStyle>
            <a:lvl1pPr marL="457200" lvl="0" indent="-381000" algn="ctr">
              <a:lnSpc>
                <a:spcPct val="115000"/>
              </a:lnSpc>
              <a:spcBef>
                <a:spcPts val="0"/>
              </a:spcBef>
              <a:spcAft>
                <a:spcPts val="0"/>
              </a:spcAft>
              <a:buSzPts val="2400"/>
              <a:buChar char="●"/>
              <a:defRPr/>
            </a:lvl1pPr>
            <a:lvl2pPr marL="914400" lvl="1" indent="-349250" algn="ctr">
              <a:lnSpc>
                <a:spcPct val="115000"/>
              </a:lnSpc>
              <a:spcBef>
                <a:spcPts val="0"/>
              </a:spcBef>
              <a:spcAft>
                <a:spcPts val="0"/>
              </a:spcAft>
              <a:buSzPts val="1900"/>
              <a:buChar char="○"/>
              <a:defRPr/>
            </a:lvl2pPr>
            <a:lvl3pPr marL="1371600" lvl="2" indent="-349250" algn="ctr">
              <a:lnSpc>
                <a:spcPct val="115000"/>
              </a:lnSpc>
              <a:spcBef>
                <a:spcPts val="0"/>
              </a:spcBef>
              <a:spcAft>
                <a:spcPts val="0"/>
              </a:spcAft>
              <a:buSzPts val="1900"/>
              <a:buChar char="■"/>
              <a:defRPr/>
            </a:lvl3pPr>
            <a:lvl4pPr marL="1828800" lvl="3" indent="-349250" algn="ctr">
              <a:lnSpc>
                <a:spcPct val="115000"/>
              </a:lnSpc>
              <a:spcBef>
                <a:spcPts val="0"/>
              </a:spcBef>
              <a:spcAft>
                <a:spcPts val="0"/>
              </a:spcAft>
              <a:buSzPts val="1900"/>
              <a:buChar char="●"/>
              <a:defRPr/>
            </a:lvl4pPr>
            <a:lvl5pPr marL="2286000" lvl="4" indent="-349250" algn="ctr">
              <a:lnSpc>
                <a:spcPct val="115000"/>
              </a:lnSpc>
              <a:spcBef>
                <a:spcPts val="0"/>
              </a:spcBef>
              <a:spcAft>
                <a:spcPts val="0"/>
              </a:spcAft>
              <a:buSzPts val="1900"/>
              <a:buChar char="○"/>
              <a:defRPr/>
            </a:lvl5pPr>
            <a:lvl6pPr marL="2743200" lvl="5" indent="-349250" algn="ctr">
              <a:lnSpc>
                <a:spcPct val="115000"/>
              </a:lnSpc>
              <a:spcBef>
                <a:spcPts val="0"/>
              </a:spcBef>
              <a:spcAft>
                <a:spcPts val="0"/>
              </a:spcAft>
              <a:buSzPts val="1900"/>
              <a:buChar char="■"/>
              <a:defRPr/>
            </a:lvl6pPr>
            <a:lvl7pPr marL="3200400" lvl="6" indent="-349250" algn="ctr">
              <a:lnSpc>
                <a:spcPct val="115000"/>
              </a:lnSpc>
              <a:spcBef>
                <a:spcPts val="0"/>
              </a:spcBef>
              <a:spcAft>
                <a:spcPts val="0"/>
              </a:spcAft>
              <a:buSzPts val="1900"/>
              <a:buChar char="●"/>
              <a:defRPr/>
            </a:lvl7pPr>
            <a:lvl8pPr marL="3657600" lvl="7" indent="-349250" algn="ctr">
              <a:lnSpc>
                <a:spcPct val="115000"/>
              </a:lnSpc>
              <a:spcBef>
                <a:spcPts val="0"/>
              </a:spcBef>
              <a:spcAft>
                <a:spcPts val="0"/>
              </a:spcAft>
              <a:buSzPts val="1900"/>
              <a:buChar char="○"/>
              <a:defRPr/>
            </a:lvl8pPr>
            <a:lvl9pPr marL="4114800" lvl="8" indent="-349250" algn="ctr">
              <a:lnSpc>
                <a:spcPct val="115000"/>
              </a:lnSpc>
              <a:spcBef>
                <a:spcPts val="0"/>
              </a:spcBef>
              <a:spcAft>
                <a:spcPts val="0"/>
              </a:spcAft>
              <a:buSzPts val="1900"/>
              <a:buChar char="■"/>
              <a:defRPr/>
            </a:lvl9pPr>
          </a:lstStyle>
          <a:p>
            <a:endParaRPr/>
          </a:p>
        </p:txBody>
      </p:sp>
      <p:sp>
        <p:nvSpPr>
          <p:cNvPr id="66" name="Google Shape;66;g2ec8c71f30c_0_122"/>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808637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7"/>
        <p:cNvGrpSpPr/>
        <p:nvPr/>
      </p:nvGrpSpPr>
      <p:grpSpPr>
        <a:xfrm>
          <a:off x="0" y="0"/>
          <a:ext cx="0" cy="0"/>
          <a:chOff x="0" y="0"/>
          <a:chExt cx="0" cy="0"/>
        </a:xfrm>
      </p:grpSpPr>
      <p:sp>
        <p:nvSpPr>
          <p:cNvPr id="68" name="Google Shape;68;g2ec8c71f30c_0_12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567679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5"/>
        <p:cNvGrpSpPr/>
        <p:nvPr/>
      </p:nvGrpSpPr>
      <p:grpSpPr>
        <a:xfrm>
          <a:off x="0" y="0"/>
          <a:ext cx="0" cy="0"/>
          <a:chOff x="0" y="0"/>
          <a:chExt cx="0" cy="0"/>
        </a:xfrm>
      </p:grpSpPr>
      <p:sp>
        <p:nvSpPr>
          <p:cNvPr id="16" name="Google Shape;16;g2ec8c71f30c_0_128"/>
          <p:cNvSpPr txBox="1">
            <a:spLocks noGrp="1"/>
          </p:cNvSpPr>
          <p:nvPr>
            <p:ph type="title"/>
          </p:nvPr>
        </p:nvSpPr>
        <p:spPr>
          <a:xfrm>
            <a:off x="838200" y="365125"/>
            <a:ext cx="10515600" cy="1325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4300"/>
              <a:buNone/>
              <a:defRPr/>
            </a:lvl2pPr>
            <a:lvl3pPr lvl="2" algn="l">
              <a:lnSpc>
                <a:spcPct val="100000"/>
              </a:lnSpc>
              <a:spcBef>
                <a:spcPts val="0"/>
              </a:spcBef>
              <a:spcAft>
                <a:spcPts val="0"/>
              </a:spcAft>
              <a:buSzPts val="4300"/>
              <a:buNone/>
              <a:defRPr/>
            </a:lvl3pPr>
            <a:lvl4pPr lvl="3" algn="l">
              <a:lnSpc>
                <a:spcPct val="100000"/>
              </a:lnSpc>
              <a:spcBef>
                <a:spcPts val="0"/>
              </a:spcBef>
              <a:spcAft>
                <a:spcPts val="0"/>
              </a:spcAft>
              <a:buSzPts val="4300"/>
              <a:buNone/>
              <a:defRPr/>
            </a:lvl4pPr>
            <a:lvl5pPr lvl="4" algn="l">
              <a:lnSpc>
                <a:spcPct val="100000"/>
              </a:lnSpc>
              <a:spcBef>
                <a:spcPts val="0"/>
              </a:spcBef>
              <a:spcAft>
                <a:spcPts val="0"/>
              </a:spcAft>
              <a:buSzPts val="4300"/>
              <a:buNone/>
              <a:defRPr/>
            </a:lvl5pPr>
            <a:lvl6pPr lvl="5" algn="l">
              <a:lnSpc>
                <a:spcPct val="100000"/>
              </a:lnSpc>
              <a:spcBef>
                <a:spcPts val="0"/>
              </a:spcBef>
              <a:spcAft>
                <a:spcPts val="0"/>
              </a:spcAft>
              <a:buSzPts val="4300"/>
              <a:buNone/>
              <a:defRPr/>
            </a:lvl6pPr>
            <a:lvl7pPr lvl="6" algn="l">
              <a:lnSpc>
                <a:spcPct val="100000"/>
              </a:lnSpc>
              <a:spcBef>
                <a:spcPts val="0"/>
              </a:spcBef>
              <a:spcAft>
                <a:spcPts val="0"/>
              </a:spcAft>
              <a:buSzPts val="4300"/>
              <a:buNone/>
              <a:defRPr/>
            </a:lvl7pPr>
            <a:lvl8pPr lvl="7" algn="l">
              <a:lnSpc>
                <a:spcPct val="100000"/>
              </a:lnSpc>
              <a:spcBef>
                <a:spcPts val="0"/>
              </a:spcBef>
              <a:spcAft>
                <a:spcPts val="0"/>
              </a:spcAft>
              <a:buSzPts val="4300"/>
              <a:buNone/>
              <a:defRPr/>
            </a:lvl8pPr>
            <a:lvl9pPr lvl="8" algn="l">
              <a:lnSpc>
                <a:spcPct val="100000"/>
              </a:lnSpc>
              <a:spcBef>
                <a:spcPts val="0"/>
              </a:spcBef>
              <a:spcAft>
                <a:spcPts val="0"/>
              </a:spcAft>
              <a:buSzPts val="4300"/>
              <a:buNone/>
              <a:defRPr/>
            </a:lvl9pPr>
          </a:lstStyle>
          <a:p>
            <a:endParaRPr/>
          </a:p>
        </p:txBody>
      </p:sp>
      <p:sp>
        <p:nvSpPr>
          <p:cNvPr id="17" name="Google Shape;17;g2ec8c71f30c_0_128"/>
          <p:cNvSpPr txBox="1">
            <a:spLocks noGrp="1"/>
          </p:cNvSpPr>
          <p:nvPr>
            <p:ph type="body" idx="1"/>
          </p:nvPr>
        </p:nvSpPr>
        <p:spPr>
          <a:xfrm>
            <a:off x="838200" y="1825625"/>
            <a:ext cx="10515600" cy="43512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1600"/>
              </a:spcBef>
              <a:spcAft>
                <a:spcPts val="0"/>
              </a:spcAft>
              <a:buClr>
                <a:schemeClr val="dk1"/>
              </a:buClr>
              <a:buSzPts val="1800"/>
              <a:buChar char="○"/>
              <a:defRPr/>
            </a:lvl2pPr>
            <a:lvl3pPr marL="1371600" lvl="2" indent="-342900" algn="l">
              <a:lnSpc>
                <a:spcPct val="90000"/>
              </a:lnSpc>
              <a:spcBef>
                <a:spcPts val="1600"/>
              </a:spcBef>
              <a:spcAft>
                <a:spcPts val="0"/>
              </a:spcAft>
              <a:buClr>
                <a:schemeClr val="dk1"/>
              </a:buClr>
              <a:buSzPts val="1800"/>
              <a:buChar char="■"/>
              <a:defRPr/>
            </a:lvl3pPr>
            <a:lvl4pPr marL="1828800" lvl="3" indent="-342900" algn="l">
              <a:lnSpc>
                <a:spcPct val="90000"/>
              </a:lnSpc>
              <a:spcBef>
                <a:spcPts val="1600"/>
              </a:spcBef>
              <a:spcAft>
                <a:spcPts val="0"/>
              </a:spcAft>
              <a:buClr>
                <a:schemeClr val="dk1"/>
              </a:buClr>
              <a:buSzPts val="1800"/>
              <a:buChar char="●"/>
              <a:defRPr/>
            </a:lvl4pPr>
            <a:lvl5pPr marL="2286000" lvl="4" indent="-342900" algn="l">
              <a:lnSpc>
                <a:spcPct val="90000"/>
              </a:lnSpc>
              <a:spcBef>
                <a:spcPts val="1600"/>
              </a:spcBef>
              <a:spcAft>
                <a:spcPts val="0"/>
              </a:spcAft>
              <a:buClr>
                <a:schemeClr val="dk1"/>
              </a:buClr>
              <a:buSzPts val="1800"/>
              <a:buChar char="○"/>
              <a:defRPr/>
            </a:lvl5pPr>
            <a:lvl6pPr marL="2743200" lvl="5" indent="-342900" algn="l">
              <a:lnSpc>
                <a:spcPct val="90000"/>
              </a:lnSpc>
              <a:spcBef>
                <a:spcPts val="1600"/>
              </a:spcBef>
              <a:spcAft>
                <a:spcPts val="0"/>
              </a:spcAft>
              <a:buClr>
                <a:schemeClr val="dk1"/>
              </a:buClr>
              <a:buSzPts val="1800"/>
              <a:buChar char="■"/>
              <a:defRPr/>
            </a:lvl6pPr>
            <a:lvl7pPr marL="3200400" lvl="6" indent="-342900" algn="l">
              <a:lnSpc>
                <a:spcPct val="90000"/>
              </a:lnSpc>
              <a:spcBef>
                <a:spcPts val="1600"/>
              </a:spcBef>
              <a:spcAft>
                <a:spcPts val="0"/>
              </a:spcAft>
              <a:buClr>
                <a:schemeClr val="dk1"/>
              </a:buClr>
              <a:buSzPts val="1800"/>
              <a:buChar char="●"/>
              <a:defRPr/>
            </a:lvl7pPr>
            <a:lvl8pPr marL="3657600" lvl="7" indent="-342900" algn="l">
              <a:lnSpc>
                <a:spcPct val="90000"/>
              </a:lnSpc>
              <a:spcBef>
                <a:spcPts val="1600"/>
              </a:spcBef>
              <a:spcAft>
                <a:spcPts val="0"/>
              </a:spcAft>
              <a:buClr>
                <a:schemeClr val="dk1"/>
              </a:buClr>
              <a:buSzPts val="1800"/>
              <a:buChar char="○"/>
              <a:defRPr/>
            </a:lvl8pPr>
            <a:lvl9pPr marL="4114800" lvl="8" indent="-342900" algn="l">
              <a:lnSpc>
                <a:spcPct val="90000"/>
              </a:lnSpc>
              <a:spcBef>
                <a:spcPts val="1600"/>
              </a:spcBef>
              <a:spcAft>
                <a:spcPts val="1600"/>
              </a:spcAft>
              <a:buClr>
                <a:schemeClr val="dk1"/>
              </a:buClr>
              <a:buSzPts val="1800"/>
              <a:buChar char="■"/>
              <a:defRPr/>
            </a:lvl9pPr>
          </a:lstStyle>
          <a:p>
            <a:endParaRPr/>
          </a:p>
        </p:txBody>
      </p:sp>
      <p:sp>
        <p:nvSpPr>
          <p:cNvPr id="18" name="Google Shape;18;g2ec8c71f30c_0_128"/>
          <p:cNvSpPr txBox="1">
            <a:spLocks noGrp="1"/>
          </p:cNvSpPr>
          <p:nvPr>
            <p:ph type="dt" idx="10"/>
          </p:nvPr>
        </p:nvSpPr>
        <p:spPr>
          <a:xfrm>
            <a:off x="838200" y="6356350"/>
            <a:ext cx="27432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9" name="Google Shape;19;g2ec8c71f30c_0_128"/>
          <p:cNvSpPr txBox="1">
            <a:spLocks noGrp="1"/>
          </p:cNvSpPr>
          <p:nvPr>
            <p:ph type="ftr" idx="11"/>
          </p:nvPr>
        </p:nvSpPr>
        <p:spPr>
          <a:xfrm>
            <a:off x="4038600" y="6356350"/>
            <a:ext cx="4114800" cy="3651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0" name="Google Shape;20;g2ec8c71f30c_0_128"/>
          <p:cNvSpPr txBox="1">
            <a:spLocks noGrp="1"/>
          </p:cNvSpPr>
          <p:nvPr>
            <p:ph type="sldNum" idx="12"/>
          </p:nvPr>
        </p:nvSpPr>
        <p:spPr>
          <a:xfrm>
            <a:off x="8610600" y="6356350"/>
            <a:ext cx="2743200" cy="365100"/>
          </a:xfrm>
          <a:prstGeom prst="rect">
            <a:avLst/>
          </a:prstGeom>
          <a:noFill/>
          <a:ln>
            <a:noFill/>
          </a:ln>
        </p:spPr>
        <p:txBody>
          <a:bodyPr spcFirstLastPara="1" wrap="square" lIns="91425" tIns="45700" rIns="91425" bIns="457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245329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1"/>
        <p:cNvGrpSpPr/>
        <p:nvPr/>
      </p:nvGrpSpPr>
      <p:grpSpPr>
        <a:xfrm>
          <a:off x="0" y="0"/>
          <a:ext cx="0" cy="0"/>
          <a:chOff x="0" y="0"/>
          <a:chExt cx="0" cy="0"/>
        </a:xfrm>
      </p:grpSpPr>
      <p:sp>
        <p:nvSpPr>
          <p:cNvPr id="22" name="Google Shape;22;g2ec8c71f30c_0_80"/>
          <p:cNvSpPr txBox="1">
            <a:spLocks noGrp="1"/>
          </p:cNvSpPr>
          <p:nvPr>
            <p:ph type="title"/>
          </p:nvPr>
        </p:nvSpPr>
        <p:spPr>
          <a:xfrm>
            <a:off x="614600" y="2753800"/>
            <a:ext cx="10962900" cy="1350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5600"/>
              <a:buNone/>
              <a:defRPr sz="5600"/>
            </a:lvl1pPr>
            <a:lvl2pPr lvl="1" algn="l">
              <a:lnSpc>
                <a:spcPct val="100000"/>
              </a:lnSpc>
              <a:spcBef>
                <a:spcPts val="0"/>
              </a:spcBef>
              <a:spcAft>
                <a:spcPts val="0"/>
              </a:spcAft>
              <a:buSzPts val="5600"/>
              <a:buNone/>
              <a:defRPr sz="5600"/>
            </a:lvl2pPr>
            <a:lvl3pPr lvl="2" algn="l">
              <a:lnSpc>
                <a:spcPct val="100000"/>
              </a:lnSpc>
              <a:spcBef>
                <a:spcPts val="0"/>
              </a:spcBef>
              <a:spcAft>
                <a:spcPts val="0"/>
              </a:spcAft>
              <a:buSzPts val="5600"/>
              <a:buNone/>
              <a:defRPr sz="5600"/>
            </a:lvl3pPr>
            <a:lvl4pPr lvl="3" algn="l">
              <a:lnSpc>
                <a:spcPct val="100000"/>
              </a:lnSpc>
              <a:spcBef>
                <a:spcPts val="0"/>
              </a:spcBef>
              <a:spcAft>
                <a:spcPts val="0"/>
              </a:spcAft>
              <a:buSzPts val="5600"/>
              <a:buNone/>
              <a:defRPr sz="5600"/>
            </a:lvl4pPr>
            <a:lvl5pPr lvl="4" algn="l">
              <a:lnSpc>
                <a:spcPct val="100000"/>
              </a:lnSpc>
              <a:spcBef>
                <a:spcPts val="0"/>
              </a:spcBef>
              <a:spcAft>
                <a:spcPts val="0"/>
              </a:spcAft>
              <a:buSzPts val="5600"/>
              <a:buNone/>
              <a:defRPr sz="5600"/>
            </a:lvl5pPr>
            <a:lvl6pPr lvl="5" algn="l">
              <a:lnSpc>
                <a:spcPct val="100000"/>
              </a:lnSpc>
              <a:spcBef>
                <a:spcPts val="0"/>
              </a:spcBef>
              <a:spcAft>
                <a:spcPts val="0"/>
              </a:spcAft>
              <a:buSzPts val="5600"/>
              <a:buNone/>
              <a:defRPr sz="5600"/>
            </a:lvl6pPr>
            <a:lvl7pPr lvl="6" algn="l">
              <a:lnSpc>
                <a:spcPct val="100000"/>
              </a:lnSpc>
              <a:spcBef>
                <a:spcPts val="0"/>
              </a:spcBef>
              <a:spcAft>
                <a:spcPts val="0"/>
              </a:spcAft>
              <a:buSzPts val="5600"/>
              <a:buNone/>
              <a:defRPr sz="5600"/>
            </a:lvl7pPr>
            <a:lvl8pPr lvl="7" algn="l">
              <a:lnSpc>
                <a:spcPct val="100000"/>
              </a:lnSpc>
              <a:spcBef>
                <a:spcPts val="0"/>
              </a:spcBef>
              <a:spcAft>
                <a:spcPts val="0"/>
              </a:spcAft>
              <a:buSzPts val="5600"/>
              <a:buNone/>
              <a:defRPr sz="5600"/>
            </a:lvl8pPr>
            <a:lvl9pPr lvl="8" algn="l">
              <a:lnSpc>
                <a:spcPct val="100000"/>
              </a:lnSpc>
              <a:spcBef>
                <a:spcPts val="0"/>
              </a:spcBef>
              <a:spcAft>
                <a:spcPts val="0"/>
              </a:spcAft>
              <a:buSzPts val="5600"/>
              <a:buNone/>
              <a:defRPr sz="5600"/>
            </a:lvl9pPr>
          </a:lstStyle>
          <a:p>
            <a:endParaRPr/>
          </a:p>
        </p:txBody>
      </p:sp>
      <p:sp>
        <p:nvSpPr>
          <p:cNvPr id="23" name="Google Shape;23;g2ec8c71f30c_0_8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4243736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4"/>
        <p:cNvGrpSpPr/>
        <p:nvPr/>
      </p:nvGrpSpPr>
      <p:grpSpPr>
        <a:xfrm>
          <a:off x="0" y="0"/>
          <a:ext cx="0" cy="0"/>
          <a:chOff x="0" y="0"/>
          <a:chExt cx="0" cy="0"/>
        </a:xfrm>
      </p:grpSpPr>
      <p:sp>
        <p:nvSpPr>
          <p:cNvPr id="25" name="Google Shape;25;g2ec8c71f30c_0_83"/>
          <p:cNvSpPr/>
          <p:nvPr/>
        </p:nvSpPr>
        <p:spPr>
          <a:xfrm rot="10800000" flipH="1">
            <a:off x="0" y="2247900"/>
            <a:ext cx="12192000" cy="46101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6" name="Google Shape;26;g2ec8c71f30c_0_83"/>
          <p:cNvSpPr/>
          <p:nvPr/>
        </p:nvSpPr>
        <p:spPr>
          <a:xfrm>
            <a:off x="0" y="2248000"/>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7" name="Google Shape;27;g2ec8c71f30c_0_83"/>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4300"/>
              <a:buNone/>
              <a:defRPr/>
            </a:lvl1pPr>
            <a:lvl2pPr lvl="1" algn="l">
              <a:lnSpc>
                <a:spcPct val="100000"/>
              </a:lnSpc>
              <a:spcBef>
                <a:spcPts val="0"/>
              </a:spcBef>
              <a:spcAft>
                <a:spcPts val="0"/>
              </a:spcAft>
              <a:buSzPts val="4300"/>
              <a:buNone/>
              <a:defRPr/>
            </a:lvl2pPr>
            <a:lvl3pPr lvl="2" algn="l">
              <a:lnSpc>
                <a:spcPct val="100000"/>
              </a:lnSpc>
              <a:spcBef>
                <a:spcPts val="0"/>
              </a:spcBef>
              <a:spcAft>
                <a:spcPts val="0"/>
              </a:spcAft>
              <a:buSzPts val="4300"/>
              <a:buNone/>
              <a:defRPr/>
            </a:lvl3pPr>
            <a:lvl4pPr lvl="3" algn="l">
              <a:lnSpc>
                <a:spcPct val="100000"/>
              </a:lnSpc>
              <a:spcBef>
                <a:spcPts val="0"/>
              </a:spcBef>
              <a:spcAft>
                <a:spcPts val="0"/>
              </a:spcAft>
              <a:buSzPts val="4300"/>
              <a:buNone/>
              <a:defRPr/>
            </a:lvl4pPr>
            <a:lvl5pPr lvl="4" algn="l">
              <a:lnSpc>
                <a:spcPct val="100000"/>
              </a:lnSpc>
              <a:spcBef>
                <a:spcPts val="0"/>
              </a:spcBef>
              <a:spcAft>
                <a:spcPts val="0"/>
              </a:spcAft>
              <a:buSzPts val="4300"/>
              <a:buNone/>
              <a:defRPr/>
            </a:lvl5pPr>
            <a:lvl6pPr lvl="5" algn="l">
              <a:lnSpc>
                <a:spcPct val="100000"/>
              </a:lnSpc>
              <a:spcBef>
                <a:spcPts val="0"/>
              </a:spcBef>
              <a:spcAft>
                <a:spcPts val="0"/>
              </a:spcAft>
              <a:buSzPts val="4300"/>
              <a:buNone/>
              <a:defRPr/>
            </a:lvl6pPr>
            <a:lvl7pPr lvl="6" algn="l">
              <a:lnSpc>
                <a:spcPct val="100000"/>
              </a:lnSpc>
              <a:spcBef>
                <a:spcPts val="0"/>
              </a:spcBef>
              <a:spcAft>
                <a:spcPts val="0"/>
              </a:spcAft>
              <a:buSzPts val="4300"/>
              <a:buNone/>
              <a:defRPr/>
            </a:lvl7pPr>
            <a:lvl8pPr lvl="7" algn="l">
              <a:lnSpc>
                <a:spcPct val="100000"/>
              </a:lnSpc>
              <a:spcBef>
                <a:spcPts val="0"/>
              </a:spcBef>
              <a:spcAft>
                <a:spcPts val="0"/>
              </a:spcAft>
              <a:buSzPts val="4300"/>
              <a:buNone/>
              <a:defRPr/>
            </a:lvl8pPr>
            <a:lvl9pPr lvl="8" algn="l">
              <a:lnSpc>
                <a:spcPct val="100000"/>
              </a:lnSpc>
              <a:spcBef>
                <a:spcPts val="0"/>
              </a:spcBef>
              <a:spcAft>
                <a:spcPts val="0"/>
              </a:spcAft>
              <a:buSzPts val="4300"/>
              <a:buNone/>
              <a:defRPr/>
            </a:lvl9pPr>
          </a:lstStyle>
          <a:p>
            <a:endParaRPr/>
          </a:p>
        </p:txBody>
      </p:sp>
      <p:sp>
        <p:nvSpPr>
          <p:cNvPr id="28" name="Google Shape;28;g2ec8c71f30c_0_83"/>
          <p:cNvSpPr txBox="1">
            <a:spLocks noGrp="1"/>
          </p:cNvSpPr>
          <p:nvPr>
            <p:ph type="body" idx="1"/>
          </p:nvPr>
        </p:nvSpPr>
        <p:spPr>
          <a:xfrm>
            <a:off x="629200" y="2558767"/>
            <a:ext cx="10962900" cy="3613500"/>
          </a:xfrm>
          <a:prstGeom prst="rect">
            <a:avLst/>
          </a:prstGeom>
          <a:noFill/>
          <a:ln>
            <a:noFill/>
          </a:ln>
        </p:spPr>
        <p:txBody>
          <a:bodyPr spcFirstLastPara="1" wrap="square" lIns="121900" tIns="121900" rIns="121900" bIns="121900" anchor="t" anchorCtr="0">
            <a:normAutofit/>
          </a:bodyPr>
          <a:lstStyle>
            <a:lvl1pPr marL="457200" lvl="0" indent="-381000" algn="l">
              <a:lnSpc>
                <a:spcPct val="115000"/>
              </a:lnSpc>
              <a:spcBef>
                <a:spcPts val="0"/>
              </a:spcBef>
              <a:spcAft>
                <a:spcPts val="0"/>
              </a:spcAft>
              <a:buSzPts val="2400"/>
              <a:buChar char="●"/>
              <a:defRPr/>
            </a:lvl1pPr>
            <a:lvl2pPr marL="914400" lvl="1" indent="-349250" algn="l">
              <a:lnSpc>
                <a:spcPct val="115000"/>
              </a:lnSpc>
              <a:spcBef>
                <a:spcPts val="0"/>
              </a:spcBef>
              <a:spcAft>
                <a:spcPts val="0"/>
              </a:spcAft>
              <a:buSzPts val="1900"/>
              <a:buChar char="○"/>
              <a:defRPr/>
            </a:lvl2pPr>
            <a:lvl3pPr marL="1371600" lvl="2" indent="-349250" algn="l">
              <a:lnSpc>
                <a:spcPct val="115000"/>
              </a:lnSpc>
              <a:spcBef>
                <a:spcPts val="0"/>
              </a:spcBef>
              <a:spcAft>
                <a:spcPts val="0"/>
              </a:spcAft>
              <a:buSzPts val="1900"/>
              <a:buChar char="■"/>
              <a:defRPr/>
            </a:lvl3pPr>
            <a:lvl4pPr marL="1828800" lvl="3" indent="-349250" algn="l">
              <a:lnSpc>
                <a:spcPct val="115000"/>
              </a:lnSpc>
              <a:spcBef>
                <a:spcPts val="0"/>
              </a:spcBef>
              <a:spcAft>
                <a:spcPts val="0"/>
              </a:spcAft>
              <a:buSzPts val="1900"/>
              <a:buChar char="●"/>
              <a:defRPr/>
            </a:lvl4pPr>
            <a:lvl5pPr marL="2286000" lvl="4" indent="-349250" algn="l">
              <a:lnSpc>
                <a:spcPct val="115000"/>
              </a:lnSpc>
              <a:spcBef>
                <a:spcPts val="0"/>
              </a:spcBef>
              <a:spcAft>
                <a:spcPts val="0"/>
              </a:spcAft>
              <a:buSzPts val="1900"/>
              <a:buChar char="○"/>
              <a:defRPr/>
            </a:lvl5pPr>
            <a:lvl6pPr marL="2743200" lvl="5" indent="-349250" algn="l">
              <a:lnSpc>
                <a:spcPct val="115000"/>
              </a:lnSpc>
              <a:spcBef>
                <a:spcPts val="0"/>
              </a:spcBef>
              <a:spcAft>
                <a:spcPts val="0"/>
              </a:spcAft>
              <a:buSzPts val="1900"/>
              <a:buChar char="■"/>
              <a:defRPr/>
            </a:lvl6pPr>
            <a:lvl7pPr marL="3200400" lvl="6" indent="-349250" algn="l">
              <a:lnSpc>
                <a:spcPct val="115000"/>
              </a:lnSpc>
              <a:spcBef>
                <a:spcPts val="0"/>
              </a:spcBef>
              <a:spcAft>
                <a:spcPts val="0"/>
              </a:spcAft>
              <a:buSzPts val="1900"/>
              <a:buChar char="●"/>
              <a:defRPr/>
            </a:lvl7pPr>
            <a:lvl8pPr marL="3657600" lvl="7" indent="-349250" algn="l">
              <a:lnSpc>
                <a:spcPct val="115000"/>
              </a:lnSpc>
              <a:spcBef>
                <a:spcPts val="0"/>
              </a:spcBef>
              <a:spcAft>
                <a:spcPts val="0"/>
              </a:spcAft>
              <a:buSzPts val="1900"/>
              <a:buChar char="○"/>
              <a:defRPr/>
            </a:lvl8pPr>
            <a:lvl9pPr marL="4114800" lvl="8" indent="-349250" algn="l">
              <a:lnSpc>
                <a:spcPct val="115000"/>
              </a:lnSpc>
              <a:spcBef>
                <a:spcPts val="0"/>
              </a:spcBef>
              <a:spcAft>
                <a:spcPts val="0"/>
              </a:spcAft>
              <a:buSzPts val="1900"/>
              <a:buChar char="■"/>
              <a:defRPr/>
            </a:lvl9pPr>
          </a:lstStyle>
          <a:p>
            <a:endParaRPr/>
          </a:p>
        </p:txBody>
      </p:sp>
      <p:sp>
        <p:nvSpPr>
          <p:cNvPr id="29" name="Google Shape;29;g2ec8c71f30c_0_83"/>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78099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0"/>
        <p:cNvGrpSpPr/>
        <p:nvPr/>
      </p:nvGrpSpPr>
      <p:grpSpPr>
        <a:xfrm>
          <a:off x="0" y="0"/>
          <a:ext cx="0" cy="0"/>
          <a:chOff x="0" y="0"/>
          <a:chExt cx="0" cy="0"/>
        </a:xfrm>
      </p:grpSpPr>
      <p:sp>
        <p:nvSpPr>
          <p:cNvPr id="31" name="Google Shape;31;g2ec8c71f30c_0_89"/>
          <p:cNvSpPr/>
          <p:nvPr/>
        </p:nvSpPr>
        <p:spPr>
          <a:xfrm rot="10800000" flipH="1">
            <a:off x="0" y="2247900"/>
            <a:ext cx="12192000" cy="46101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 name="Google Shape;32;g2ec8c71f30c_0_89"/>
          <p:cNvSpPr/>
          <p:nvPr/>
        </p:nvSpPr>
        <p:spPr>
          <a:xfrm>
            <a:off x="0" y="2248000"/>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g2ec8c71f30c_0_89"/>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4300"/>
              <a:buNone/>
              <a:defRPr/>
            </a:lvl1pPr>
            <a:lvl2pPr lvl="1" algn="l">
              <a:lnSpc>
                <a:spcPct val="100000"/>
              </a:lnSpc>
              <a:spcBef>
                <a:spcPts val="0"/>
              </a:spcBef>
              <a:spcAft>
                <a:spcPts val="0"/>
              </a:spcAft>
              <a:buSzPts val="4300"/>
              <a:buNone/>
              <a:defRPr/>
            </a:lvl2pPr>
            <a:lvl3pPr lvl="2" algn="l">
              <a:lnSpc>
                <a:spcPct val="100000"/>
              </a:lnSpc>
              <a:spcBef>
                <a:spcPts val="0"/>
              </a:spcBef>
              <a:spcAft>
                <a:spcPts val="0"/>
              </a:spcAft>
              <a:buSzPts val="4300"/>
              <a:buNone/>
              <a:defRPr/>
            </a:lvl3pPr>
            <a:lvl4pPr lvl="3" algn="l">
              <a:lnSpc>
                <a:spcPct val="100000"/>
              </a:lnSpc>
              <a:spcBef>
                <a:spcPts val="0"/>
              </a:spcBef>
              <a:spcAft>
                <a:spcPts val="0"/>
              </a:spcAft>
              <a:buSzPts val="4300"/>
              <a:buNone/>
              <a:defRPr/>
            </a:lvl4pPr>
            <a:lvl5pPr lvl="4" algn="l">
              <a:lnSpc>
                <a:spcPct val="100000"/>
              </a:lnSpc>
              <a:spcBef>
                <a:spcPts val="0"/>
              </a:spcBef>
              <a:spcAft>
                <a:spcPts val="0"/>
              </a:spcAft>
              <a:buSzPts val="4300"/>
              <a:buNone/>
              <a:defRPr/>
            </a:lvl5pPr>
            <a:lvl6pPr lvl="5" algn="l">
              <a:lnSpc>
                <a:spcPct val="100000"/>
              </a:lnSpc>
              <a:spcBef>
                <a:spcPts val="0"/>
              </a:spcBef>
              <a:spcAft>
                <a:spcPts val="0"/>
              </a:spcAft>
              <a:buSzPts val="4300"/>
              <a:buNone/>
              <a:defRPr/>
            </a:lvl6pPr>
            <a:lvl7pPr lvl="6" algn="l">
              <a:lnSpc>
                <a:spcPct val="100000"/>
              </a:lnSpc>
              <a:spcBef>
                <a:spcPts val="0"/>
              </a:spcBef>
              <a:spcAft>
                <a:spcPts val="0"/>
              </a:spcAft>
              <a:buSzPts val="4300"/>
              <a:buNone/>
              <a:defRPr/>
            </a:lvl7pPr>
            <a:lvl8pPr lvl="7" algn="l">
              <a:lnSpc>
                <a:spcPct val="100000"/>
              </a:lnSpc>
              <a:spcBef>
                <a:spcPts val="0"/>
              </a:spcBef>
              <a:spcAft>
                <a:spcPts val="0"/>
              </a:spcAft>
              <a:buSzPts val="4300"/>
              <a:buNone/>
              <a:defRPr/>
            </a:lvl8pPr>
            <a:lvl9pPr lvl="8" algn="l">
              <a:lnSpc>
                <a:spcPct val="100000"/>
              </a:lnSpc>
              <a:spcBef>
                <a:spcPts val="0"/>
              </a:spcBef>
              <a:spcAft>
                <a:spcPts val="0"/>
              </a:spcAft>
              <a:buSzPts val="4300"/>
              <a:buNone/>
              <a:defRPr/>
            </a:lvl9pPr>
          </a:lstStyle>
          <a:p>
            <a:endParaRPr/>
          </a:p>
        </p:txBody>
      </p:sp>
      <p:sp>
        <p:nvSpPr>
          <p:cNvPr id="34" name="Google Shape;34;g2ec8c71f30c_0_89"/>
          <p:cNvSpPr txBox="1">
            <a:spLocks noGrp="1"/>
          </p:cNvSpPr>
          <p:nvPr>
            <p:ph type="body" idx="1"/>
          </p:nvPr>
        </p:nvSpPr>
        <p:spPr>
          <a:xfrm>
            <a:off x="629200" y="2558767"/>
            <a:ext cx="5333100" cy="36135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5" name="Google Shape;35;g2ec8c71f30c_0_89"/>
          <p:cNvSpPr txBox="1">
            <a:spLocks noGrp="1"/>
          </p:cNvSpPr>
          <p:nvPr>
            <p:ph type="body" idx="2"/>
          </p:nvPr>
        </p:nvSpPr>
        <p:spPr>
          <a:xfrm>
            <a:off x="6259000" y="2558767"/>
            <a:ext cx="5333100" cy="3613500"/>
          </a:xfrm>
          <a:prstGeom prst="rect">
            <a:avLst/>
          </a:prstGeom>
          <a:noFill/>
          <a:ln>
            <a:noFill/>
          </a:ln>
        </p:spPr>
        <p:txBody>
          <a:bodyPr spcFirstLastPara="1" wrap="square" lIns="121900" tIns="121900" rIns="121900" bIns="121900" anchor="t" anchorCtr="0">
            <a:normAutofit/>
          </a:bodyPr>
          <a:lstStyle>
            <a:lvl1pPr marL="457200" lvl="0" indent="-349250" algn="l">
              <a:lnSpc>
                <a:spcPct val="115000"/>
              </a:lnSpc>
              <a:spcBef>
                <a:spcPts val="0"/>
              </a:spcBef>
              <a:spcAft>
                <a:spcPts val="0"/>
              </a:spcAft>
              <a:buSzPts val="1900"/>
              <a:buChar char="●"/>
              <a:defRPr sz="1900"/>
            </a:lvl1pPr>
            <a:lvl2pPr marL="914400" lvl="1" indent="-330200" algn="l">
              <a:lnSpc>
                <a:spcPct val="115000"/>
              </a:lnSpc>
              <a:spcBef>
                <a:spcPts val="0"/>
              </a:spcBef>
              <a:spcAft>
                <a:spcPts val="0"/>
              </a:spcAft>
              <a:buSzPts val="1600"/>
              <a:buChar char="○"/>
              <a:defRPr sz="1600"/>
            </a:lvl2pPr>
            <a:lvl3pPr marL="1371600" lvl="2" indent="-330200" algn="l">
              <a:lnSpc>
                <a:spcPct val="115000"/>
              </a:lnSpc>
              <a:spcBef>
                <a:spcPts val="0"/>
              </a:spcBef>
              <a:spcAft>
                <a:spcPts val="0"/>
              </a:spcAft>
              <a:buSzPts val="1600"/>
              <a:buChar char="■"/>
              <a:defRPr sz="1600"/>
            </a:lvl3pPr>
            <a:lvl4pPr marL="1828800" lvl="3" indent="-330200" algn="l">
              <a:lnSpc>
                <a:spcPct val="115000"/>
              </a:lnSpc>
              <a:spcBef>
                <a:spcPts val="0"/>
              </a:spcBef>
              <a:spcAft>
                <a:spcPts val="0"/>
              </a:spcAft>
              <a:buSzPts val="1600"/>
              <a:buChar char="●"/>
              <a:defRPr sz="1600"/>
            </a:lvl4pPr>
            <a:lvl5pPr marL="2286000" lvl="4" indent="-330200" algn="l">
              <a:lnSpc>
                <a:spcPct val="115000"/>
              </a:lnSpc>
              <a:spcBef>
                <a:spcPts val="0"/>
              </a:spcBef>
              <a:spcAft>
                <a:spcPts val="0"/>
              </a:spcAft>
              <a:buSzPts val="1600"/>
              <a:buChar char="○"/>
              <a:defRPr sz="1600"/>
            </a:lvl5pPr>
            <a:lvl6pPr marL="2743200" lvl="5" indent="-330200" algn="l">
              <a:lnSpc>
                <a:spcPct val="115000"/>
              </a:lnSpc>
              <a:spcBef>
                <a:spcPts val="0"/>
              </a:spcBef>
              <a:spcAft>
                <a:spcPts val="0"/>
              </a:spcAft>
              <a:buSzPts val="1600"/>
              <a:buChar char="■"/>
              <a:defRPr sz="1600"/>
            </a:lvl6pPr>
            <a:lvl7pPr marL="3200400" lvl="6" indent="-330200" algn="l">
              <a:lnSpc>
                <a:spcPct val="115000"/>
              </a:lnSpc>
              <a:spcBef>
                <a:spcPts val="0"/>
              </a:spcBef>
              <a:spcAft>
                <a:spcPts val="0"/>
              </a:spcAft>
              <a:buSzPts val="1600"/>
              <a:buChar char="●"/>
              <a:defRPr sz="1600"/>
            </a:lvl7pPr>
            <a:lvl8pPr marL="3657600" lvl="7" indent="-330200" algn="l">
              <a:lnSpc>
                <a:spcPct val="115000"/>
              </a:lnSpc>
              <a:spcBef>
                <a:spcPts val="0"/>
              </a:spcBef>
              <a:spcAft>
                <a:spcPts val="0"/>
              </a:spcAft>
              <a:buSzPts val="1600"/>
              <a:buChar char="○"/>
              <a:defRPr sz="1600"/>
            </a:lvl8pPr>
            <a:lvl9pPr marL="4114800" lvl="8" indent="-330200" algn="l">
              <a:lnSpc>
                <a:spcPct val="115000"/>
              </a:lnSpc>
              <a:spcBef>
                <a:spcPts val="0"/>
              </a:spcBef>
              <a:spcAft>
                <a:spcPts val="0"/>
              </a:spcAft>
              <a:buSzPts val="1600"/>
              <a:buChar char="■"/>
              <a:defRPr sz="1600"/>
            </a:lvl9pPr>
          </a:lstStyle>
          <a:p>
            <a:endParaRPr/>
          </a:p>
        </p:txBody>
      </p:sp>
      <p:sp>
        <p:nvSpPr>
          <p:cNvPr id="36" name="Google Shape;36;g2ec8c71f30c_0_89"/>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1350008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37"/>
        <p:cNvGrpSpPr/>
        <p:nvPr/>
      </p:nvGrpSpPr>
      <p:grpSpPr>
        <a:xfrm>
          <a:off x="0" y="0"/>
          <a:ext cx="0" cy="0"/>
          <a:chOff x="0" y="0"/>
          <a:chExt cx="0" cy="0"/>
        </a:xfrm>
      </p:grpSpPr>
      <p:sp>
        <p:nvSpPr>
          <p:cNvPr id="38" name="Google Shape;38;g2ec8c71f30c_0_96"/>
          <p:cNvSpPr/>
          <p:nvPr/>
        </p:nvSpPr>
        <p:spPr>
          <a:xfrm rot="10800000" flipH="1">
            <a:off x="0" y="875100"/>
            <a:ext cx="12192000" cy="59829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9" name="Google Shape;39;g2ec8c71f30c_0_96"/>
          <p:cNvSpPr/>
          <p:nvPr/>
        </p:nvSpPr>
        <p:spPr>
          <a:xfrm>
            <a:off x="0" y="875133"/>
            <a:ext cx="12192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0" name="Google Shape;40;g2ec8c71f30c_0_96"/>
          <p:cNvSpPr txBox="1">
            <a:spLocks noGrp="1"/>
          </p:cNvSpPr>
          <p:nvPr>
            <p:ph type="title"/>
          </p:nvPr>
        </p:nvSpPr>
        <p:spPr>
          <a:xfrm>
            <a:off x="131000" y="21800"/>
            <a:ext cx="11768700" cy="8037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41" name="Google Shape;41;g2ec8c71f30c_0_96"/>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76475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42"/>
        <p:cNvGrpSpPr/>
        <p:nvPr/>
      </p:nvGrpSpPr>
      <p:grpSpPr>
        <a:xfrm>
          <a:off x="0" y="0"/>
          <a:ext cx="0" cy="0"/>
          <a:chOff x="0" y="0"/>
          <a:chExt cx="0" cy="0"/>
        </a:xfrm>
      </p:grpSpPr>
      <p:sp>
        <p:nvSpPr>
          <p:cNvPr id="43" name="Google Shape;43;g2ec8c71f30c_0_101"/>
          <p:cNvSpPr txBox="1"/>
          <p:nvPr/>
        </p:nvSpPr>
        <p:spPr>
          <a:xfrm rot="10800000" flipH="1">
            <a:off x="4368800" y="33"/>
            <a:ext cx="7823100" cy="68580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 name="Google Shape;44;g2ec8c71f30c_0_101"/>
          <p:cNvSpPr/>
          <p:nvPr/>
        </p:nvSpPr>
        <p:spPr>
          <a:xfrm rot="-5400000">
            <a:off x="1012250" y="3356550"/>
            <a:ext cx="68580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5" name="Google Shape;45;g2ec8c71f30c_0_101"/>
          <p:cNvSpPr txBox="1">
            <a:spLocks noGrp="1"/>
          </p:cNvSpPr>
          <p:nvPr>
            <p:ph type="title"/>
          </p:nvPr>
        </p:nvSpPr>
        <p:spPr>
          <a:xfrm>
            <a:off x="301437" y="477067"/>
            <a:ext cx="3744000" cy="1271100"/>
          </a:xfrm>
          <a:prstGeom prst="rect">
            <a:avLst/>
          </a:prstGeom>
          <a:noFill/>
          <a:ln>
            <a:noFill/>
          </a:ln>
        </p:spPr>
        <p:txBody>
          <a:bodyPr spcFirstLastPara="1" wrap="square" lIns="121900" tIns="121900" rIns="121900" bIns="121900" anchor="b"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a:endParaRPr/>
          </a:p>
        </p:txBody>
      </p:sp>
      <p:sp>
        <p:nvSpPr>
          <p:cNvPr id="46" name="Google Shape;46;g2ec8c71f30c_0_101"/>
          <p:cNvSpPr txBox="1">
            <a:spLocks noGrp="1"/>
          </p:cNvSpPr>
          <p:nvPr>
            <p:ph type="body" idx="1"/>
          </p:nvPr>
        </p:nvSpPr>
        <p:spPr>
          <a:xfrm>
            <a:off x="301433" y="1954400"/>
            <a:ext cx="3744000" cy="4218000"/>
          </a:xfrm>
          <a:prstGeom prst="rect">
            <a:avLst/>
          </a:prstGeom>
          <a:noFill/>
          <a:ln>
            <a:noFill/>
          </a:ln>
        </p:spPr>
        <p:txBody>
          <a:bodyPr spcFirstLastPara="1" wrap="square" lIns="121900" tIns="121900" rIns="121900" bIns="121900" anchor="t" anchorCtr="0">
            <a:normAutofit/>
          </a:bodyPr>
          <a:lstStyle>
            <a:lvl1pPr marL="457200" lvl="0" indent="-330200" algn="l">
              <a:lnSpc>
                <a:spcPct val="115000"/>
              </a:lnSpc>
              <a:spcBef>
                <a:spcPts val="0"/>
              </a:spcBef>
              <a:spcAft>
                <a:spcPts val="0"/>
              </a:spcAft>
              <a:buClr>
                <a:schemeClr val="lt1"/>
              </a:buClr>
              <a:buSzPts val="1600"/>
              <a:buChar char="●"/>
              <a:defRPr sz="1600">
                <a:solidFill>
                  <a:schemeClr val="lt1"/>
                </a:solidFill>
              </a:defRPr>
            </a:lvl1pPr>
            <a:lvl2pPr marL="914400" lvl="1" indent="-330200" algn="l">
              <a:lnSpc>
                <a:spcPct val="115000"/>
              </a:lnSpc>
              <a:spcBef>
                <a:spcPts val="0"/>
              </a:spcBef>
              <a:spcAft>
                <a:spcPts val="0"/>
              </a:spcAft>
              <a:buClr>
                <a:schemeClr val="lt1"/>
              </a:buClr>
              <a:buSzPts val="1600"/>
              <a:buChar char="○"/>
              <a:defRPr sz="1600">
                <a:solidFill>
                  <a:schemeClr val="lt1"/>
                </a:solidFill>
              </a:defRPr>
            </a:lvl2pPr>
            <a:lvl3pPr marL="1371600" lvl="2" indent="-330200" algn="l">
              <a:lnSpc>
                <a:spcPct val="115000"/>
              </a:lnSpc>
              <a:spcBef>
                <a:spcPts val="0"/>
              </a:spcBef>
              <a:spcAft>
                <a:spcPts val="0"/>
              </a:spcAft>
              <a:buClr>
                <a:schemeClr val="lt1"/>
              </a:buClr>
              <a:buSzPts val="1600"/>
              <a:buChar char="■"/>
              <a:defRPr sz="1600">
                <a:solidFill>
                  <a:schemeClr val="lt1"/>
                </a:solidFill>
              </a:defRPr>
            </a:lvl3pPr>
            <a:lvl4pPr marL="1828800" lvl="3" indent="-330200" algn="l">
              <a:lnSpc>
                <a:spcPct val="115000"/>
              </a:lnSpc>
              <a:spcBef>
                <a:spcPts val="0"/>
              </a:spcBef>
              <a:spcAft>
                <a:spcPts val="0"/>
              </a:spcAft>
              <a:buClr>
                <a:schemeClr val="lt1"/>
              </a:buClr>
              <a:buSzPts val="1600"/>
              <a:buChar char="●"/>
              <a:defRPr sz="1600">
                <a:solidFill>
                  <a:schemeClr val="lt1"/>
                </a:solidFill>
              </a:defRPr>
            </a:lvl4pPr>
            <a:lvl5pPr marL="2286000" lvl="4" indent="-330200" algn="l">
              <a:lnSpc>
                <a:spcPct val="115000"/>
              </a:lnSpc>
              <a:spcBef>
                <a:spcPts val="0"/>
              </a:spcBef>
              <a:spcAft>
                <a:spcPts val="0"/>
              </a:spcAft>
              <a:buClr>
                <a:schemeClr val="lt1"/>
              </a:buClr>
              <a:buSzPts val="1600"/>
              <a:buChar char="○"/>
              <a:defRPr sz="1600">
                <a:solidFill>
                  <a:schemeClr val="lt1"/>
                </a:solidFill>
              </a:defRPr>
            </a:lvl5pPr>
            <a:lvl6pPr marL="2743200" lvl="5" indent="-330200" algn="l">
              <a:lnSpc>
                <a:spcPct val="115000"/>
              </a:lnSpc>
              <a:spcBef>
                <a:spcPts val="0"/>
              </a:spcBef>
              <a:spcAft>
                <a:spcPts val="0"/>
              </a:spcAft>
              <a:buClr>
                <a:schemeClr val="lt1"/>
              </a:buClr>
              <a:buSzPts val="1600"/>
              <a:buChar char="■"/>
              <a:defRPr sz="1600">
                <a:solidFill>
                  <a:schemeClr val="lt1"/>
                </a:solidFill>
              </a:defRPr>
            </a:lvl6pPr>
            <a:lvl7pPr marL="3200400" lvl="6" indent="-330200" algn="l">
              <a:lnSpc>
                <a:spcPct val="115000"/>
              </a:lnSpc>
              <a:spcBef>
                <a:spcPts val="0"/>
              </a:spcBef>
              <a:spcAft>
                <a:spcPts val="0"/>
              </a:spcAft>
              <a:buClr>
                <a:schemeClr val="lt1"/>
              </a:buClr>
              <a:buSzPts val="1600"/>
              <a:buChar char="●"/>
              <a:defRPr sz="1600">
                <a:solidFill>
                  <a:schemeClr val="lt1"/>
                </a:solidFill>
              </a:defRPr>
            </a:lvl7pPr>
            <a:lvl8pPr marL="3657600" lvl="7" indent="-330200" algn="l">
              <a:lnSpc>
                <a:spcPct val="115000"/>
              </a:lnSpc>
              <a:spcBef>
                <a:spcPts val="0"/>
              </a:spcBef>
              <a:spcAft>
                <a:spcPts val="0"/>
              </a:spcAft>
              <a:buClr>
                <a:schemeClr val="lt1"/>
              </a:buClr>
              <a:buSzPts val="1600"/>
              <a:buChar char="○"/>
              <a:defRPr sz="1600">
                <a:solidFill>
                  <a:schemeClr val="lt1"/>
                </a:solidFill>
              </a:defRPr>
            </a:lvl8pPr>
            <a:lvl9pPr marL="4114800" lvl="8" indent="-330200" algn="l">
              <a:lnSpc>
                <a:spcPct val="115000"/>
              </a:lnSpc>
              <a:spcBef>
                <a:spcPts val="0"/>
              </a:spcBef>
              <a:spcAft>
                <a:spcPts val="0"/>
              </a:spcAft>
              <a:buClr>
                <a:schemeClr val="lt1"/>
              </a:buClr>
              <a:buSzPts val="1600"/>
              <a:buChar char="■"/>
              <a:defRPr sz="1600">
                <a:solidFill>
                  <a:schemeClr val="lt1"/>
                </a:solidFill>
              </a:defRPr>
            </a:lvl9pPr>
          </a:lstStyle>
          <a:p>
            <a:endParaRPr/>
          </a:p>
        </p:txBody>
      </p:sp>
      <p:sp>
        <p:nvSpPr>
          <p:cNvPr id="47" name="Google Shape;47;g2ec8c71f30c_0_101"/>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3819688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48"/>
        <p:cNvGrpSpPr/>
        <p:nvPr/>
      </p:nvGrpSpPr>
      <p:grpSpPr>
        <a:xfrm>
          <a:off x="0" y="0"/>
          <a:ext cx="0" cy="0"/>
          <a:chOff x="0" y="0"/>
          <a:chExt cx="0" cy="0"/>
        </a:xfrm>
      </p:grpSpPr>
      <p:sp>
        <p:nvSpPr>
          <p:cNvPr id="49" name="Google Shape;49;g2ec8c71f30c_0_107"/>
          <p:cNvSpPr txBox="1">
            <a:spLocks noGrp="1"/>
          </p:cNvSpPr>
          <p:nvPr>
            <p:ph type="title"/>
          </p:nvPr>
        </p:nvSpPr>
        <p:spPr>
          <a:xfrm>
            <a:off x="653667" y="651000"/>
            <a:ext cx="8302800" cy="5454300"/>
          </a:xfrm>
          <a:prstGeom prst="rect">
            <a:avLst/>
          </a:prstGeom>
          <a:noFill/>
          <a:ln>
            <a:noFill/>
          </a:ln>
        </p:spPr>
        <p:txBody>
          <a:bodyPr spcFirstLastPara="1" wrap="square" lIns="121900" tIns="121900" rIns="121900" bIns="121900" anchor="ctr" anchorCtr="0">
            <a:normAutofit/>
          </a:bodyPr>
          <a:lstStyle>
            <a:lvl1pPr lvl="0" algn="l">
              <a:lnSpc>
                <a:spcPct val="100000"/>
              </a:lnSpc>
              <a:spcBef>
                <a:spcPts val="0"/>
              </a:spcBef>
              <a:spcAft>
                <a:spcPts val="0"/>
              </a:spcAft>
              <a:buSzPts val="8000"/>
              <a:buNone/>
              <a:defRPr sz="8000"/>
            </a:lvl1pPr>
            <a:lvl2pPr lvl="1" algn="l">
              <a:lnSpc>
                <a:spcPct val="100000"/>
              </a:lnSpc>
              <a:spcBef>
                <a:spcPts val="0"/>
              </a:spcBef>
              <a:spcAft>
                <a:spcPts val="0"/>
              </a:spcAft>
              <a:buSzPts val="8000"/>
              <a:buNone/>
              <a:defRPr sz="8000"/>
            </a:lvl2pPr>
            <a:lvl3pPr lvl="2" algn="l">
              <a:lnSpc>
                <a:spcPct val="100000"/>
              </a:lnSpc>
              <a:spcBef>
                <a:spcPts val="0"/>
              </a:spcBef>
              <a:spcAft>
                <a:spcPts val="0"/>
              </a:spcAft>
              <a:buSzPts val="8000"/>
              <a:buNone/>
              <a:defRPr sz="8000"/>
            </a:lvl3pPr>
            <a:lvl4pPr lvl="3" algn="l">
              <a:lnSpc>
                <a:spcPct val="100000"/>
              </a:lnSpc>
              <a:spcBef>
                <a:spcPts val="0"/>
              </a:spcBef>
              <a:spcAft>
                <a:spcPts val="0"/>
              </a:spcAft>
              <a:buSzPts val="8000"/>
              <a:buNone/>
              <a:defRPr sz="8000"/>
            </a:lvl4pPr>
            <a:lvl5pPr lvl="4" algn="l">
              <a:lnSpc>
                <a:spcPct val="100000"/>
              </a:lnSpc>
              <a:spcBef>
                <a:spcPts val="0"/>
              </a:spcBef>
              <a:spcAft>
                <a:spcPts val="0"/>
              </a:spcAft>
              <a:buSzPts val="8000"/>
              <a:buNone/>
              <a:defRPr sz="8000"/>
            </a:lvl5pPr>
            <a:lvl6pPr lvl="5" algn="l">
              <a:lnSpc>
                <a:spcPct val="100000"/>
              </a:lnSpc>
              <a:spcBef>
                <a:spcPts val="0"/>
              </a:spcBef>
              <a:spcAft>
                <a:spcPts val="0"/>
              </a:spcAft>
              <a:buSzPts val="8000"/>
              <a:buNone/>
              <a:defRPr sz="8000"/>
            </a:lvl6pPr>
            <a:lvl7pPr lvl="6" algn="l">
              <a:lnSpc>
                <a:spcPct val="100000"/>
              </a:lnSpc>
              <a:spcBef>
                <a:spcPts val="0"/>
              </a:spcBef>
              <a:spcAft>
                <a:spcPts val="0"/>
              </a:spcAft>
              <a:buSzPts val="8000"/>
              <a:buNone/>
              <a:defRPr sz="8000"/>
            </a:lvl7pPr>
            <a:lvl8pPr lvl="7" algn="l">
              <a:lnSpc>
                <a:spcPct val="100000"/>
              </a:lnSpc>
              <a:spcBef>
                <a:spcPts val="0"/>
              </a:spcBef>
              <a:spcAft>
                <a:spcPts val="0"/>
              </a:spcAft>
              <a:buSzPts val="8000"/>
              <a:buNone/>
              <a:defRPr sz="8000"/>
            </a:lvl8pPr>
            <a:lvl9pPr lvl="8" algn="l">
              <a:lnSpc>
                <a:spcPct val="100000"/>
              </a:lnSpc>
              <a:spcBef>
                <a:spcPts val="0"/>
              </a:spcBef>
              <a:spcAft>
                <a:spcPts val="0"/>
              </a:spcAft>
              <a:buSzPts val="8000"/>
              <a:buNone/>
              <a:defRPr sz="8000"/>
            </a:lvl9pPr>
          </a:lstStyle>
          <a:p>
            <a:endParaRPr/>
          </a:p>
        </p:txBody>
      </p:sp>
      <p:sp>
        <p:nvSpPr>
          <p:cNvPr id="50" name="Google Shape;50;g2ec8c71f30c_0_107"/>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7934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51"/>
        <p:cNvGrpSpPr/>
        <p:nvPr/>
      </p:nvGrpSpPr>
      <p:grpSpPr>
        <a:xfrm>
          <a:off x="0" y="0"/>
          <a:ext cx="0" cy="0"/>
          <a:chOff x="0" y="0"/>
          <a:chExt cx="0" cy="0"/>
        </a:xfrm>
      </p:grpSpPr>
      <p:sp>
        <p:nvSpPr>
          <p:cNvPr id="52" name="Google Shape;52;g2ec8c71f30c_0_110"/>
          <p:cNvSpPr/>
          <p:nvPr/>
        </p:nvSpPr>
        <p:spPr>
          <a:xfrm flipH="1">
            <a:off x="0" y="0"/>
            <a:ext cx="6096000" cy="6858000"/>
          </a:xfrm>
          <a:prstGeom prst="rect">
            <a:avLst/>
          </a:prstGeom>
          <a:solidFill>
            <a:schemeClr val="accent4"/>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3" name="Google Shape;53;g2ec8c71f30c_0_110"/>
          <p:cNvSpPr/>
          <p:nvPr/>
        </p:nvSpPr>
        <p:spPr>
          <a:xfrm rot="5400000">
            <a:off x="2595233" y="3356900"/>
            <a:ext cx="6857100" cy="144900"/>
          </a:xfrm>
          <a:prstGeom prst="rect">
            <a:avLst/>
          </a:prstGeom>
          <a:gradFill>
            <a:gsLst>
              <a:gs pos="0">
                <a:srgbClr val="F9F9F9"/>
              </a:gs>
              <a:gs pos="36000">
                <a:srgbClr val="F9F9F9"/>
              </a:gs>
              <a:gs pos="80000">
                <a:srgbClr val="DEDEDE"/>
              </a:gs>
              <a:gs pos="100000">
                <a:srgbClr val="999999"/>
              </a:gs>
            </a:gsLst>
            <a:lin ang="16200038" scaled="0"/>
          </a:gra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4" name="Google Shape;54;g2ec8c71f30c_0_110"/>
          <p:cNvSpPr txBox="1">
            <a:spLocks noGrp="1"/>
          </p:cNvSpPr>
          <p:nvPr>
            <p:ph type="title"/>
          </p:nvPr>
        </p:nvSpPr>
        <p:spPr>
          <a:xfrm>
            <a:off x="354000" y="1644233"/>
            <a:ext cx="5393700" cy="1976400"/>
          </a:xfrm>
          <a:prstGeom prst="rect">
            <a:avLst/>
          </a:prstGeom>
          <a:noFill/>
          <a:ln>
            <a:noFill/>
          </a:ln>
        </p:spPr>
        <p:txBody>
          <a:bodyPr spcFirstLastPara="1" wrap="square" lIns="121900" tIns="121900" rIns="121900" bIns="121900" anchor="b" anchorCtr="0">
            <a:normAutofit/>
          </a:bodyPr>
          <a:lstStyle>
            <a:lvl1pPr lvl="0" algn="ctr">
              <a:lnSpc>
                <a:spcPct val="100000"/>
              </a:lnSpc>
              <a:spcBef>
                <a:spcPts val="0"/>
              </a:spcBef>
              <a:spcAft>
                <a:spcPts val="0"/>
              </a:spcAft>
              <a:buClr>
                <a:schemeClr val="dk2"/>
              </a:buClr>
              <a:buSzPts val="5600"/>
              <a:buNone/>
              <a:defRPr sz="5600">
                <a:solidFill>
                  <a:schemeClr val="dk2"/>
                </a:solidFill>
              </a:defRPr>
            </a:lvl1pPr>
            <a:lvl2pPr lvl="1" algn="ctr">
              <a:lnSpc>
                <a:spcPct val="100000"/>
              </a:lnSpc>
              <a:spcBef>
                <a:spcPts val="0"/>
              </a:spcBef>
              <a:spcAft>
                <a:spcPts val="0"/>
              </a:spcAft>
              <a:buClr>
                <a:schemeClr val="dk2"/>
              </a:buClr>
              <a:buSzPts val="5600"/>
              <a:buNone/>
              <a:defRPr sz="5600">
                <a:solidFill>
                  <a:schemeClr val="dk2"/>
                </a:solidFill>
              </a:defRPr>
            </a:lvl2pPr>
            <a:lvl3pPr lvl="2" algn="ctr">
              <a:lnSpc>
                <a:spcPct val="100000"/>
              </a:lnSpc>
              <a:spcBef>
                <a:spcPts val="0"/>
              </a:spcBef>
              <a:spcAft>
                <a:spcPts val="0"/>
              </a:spcAft>
              <a:buClr>
                <a:schemeClr val="dk2"/>
              </a:buClr>
              <a:buSzPts val="5600"/>
              <a:buNone/>
              <a:defRPr sz="5600">
                <a:solidFill>
                  <a:schemeClr val="dk2"/>
                </a:solidFill>
              </a:defRPr>
            </a:lvl3pPr>
            <a:lvl4pPr lvl="3" algn="ctr">
              <a:lnSpc>
                <a:spcPct val="100000"/>
              </a:lnSpc>
              <a:spcBef>
                <a:spcPts val="0"/>
              </a:spcBef>
              <a:spcAft>
                <a:spcPts val="0"/>
              </a:spcAft>
              <a:buClr>
                <a:schemeClr val="dk2"/>
              </a:buClr>
              <a:buSzPts val="5600"/>
              <a:buNone/>
              <a:defRPr sz="5600">
                <a:solidFill>
                  <a:schemeClr val="dk2"/>
                </a:solidFill>
              </a:defRPr>
            </a:lvl4pPr>
            <a:lvl5pPr lvl="4" algn="ctr">
              <a:lnSpc>
                <a:spcPct val="100000"/>
              </a:lnSpc>
              <a:spcBef>
                <a:spcPts val="0"/>
              </a:spcBef>
              <a:spcAft>
                <a:spcPts val="0"/>
              </a:spcAft>
              <a:buClr>
                <a:schemeClr val="dk2"/>
              </a:buClr>
              <a:buSzPts val="5600"/>
              <a:buNone/>
              <a:defRPr sz="5600">
                <a:solidFill>
                  <a:schemeClr val="dk2"/>
                </a:solidFill>
              </a:defRPr>
            </a:lvl5pPr>
            <a:lvl6pPr lvl="5" algn="ctr">
              <a:lnSpc>
                <a:spcPct val="100000"/>
              </a:lnSpc>
              <a:spcBef>
                <a:spcPts val="0"/>
              </a:spcBef>
              <a:spcAft>
                <a:spcPts val="0"/>
              </a:spcAft>
              <a:buClr>
                <a:schemeClr val="dk2"/>
              </a:buClr>
              <a:buSzPts val="5600"/>
              <a:buNone/>
              <a:defRPr sz="5600">
                <a:solidFill>
                  <a:schemeClr val="dk2"/>
                </a:solidFill>
              </a:defRPr>
            </a:lvl6pPr>
            <a:lvl7pPr lvl="6" algn="ctr">
              <a:lnSpc>
                <a:spcPct val="100000"/>
              </a:lnSpc>
              <a:spcBef>
                <a:spcPts val="0"/>
              </a:spcBef>
              <a:spcAft>
                <a:spcPts val="0"/>
              </a:spcAft>
              <a:buClr>
                <a:schemeClr val="dk2"/>
              </a:buClr>
              <a:buSzPts val="5600"/>
              <a:buNone/>
              <a:defRPr sz="5600">
                <a:solidFill>
                  <a:schemeClr val="dk2"/>
                </a:solidFill>
              </a:defRPr>
            </a:lvl7pPr>
            <a:lvl8pPr lvl="7" algn="ctr">
              <a:lnSpc>
                <a:spcPct val="100000"/>
              </a:lnSpc>
              <a:spcBef>
                <a:spcPts val="0"/>
              </a:spcBef>
              <a:spcAft>
                <a:spcPts val="0"/>
              </a:spcAft>
              <a:buClr>
                <a:schemeClr val="dk2"/>
              </a:buClr>
              <a:buSzPts val="5600"/>
              <a:buNone/>
              <a:defRPr sz="5600">
                <a:solidFill>
                  <a:schemeClr val="dk2"/>
                </a:solidFill>
              </a:defRPr>
            </a:lvl8pPr>
            <a:lvl9pPr lvl="8" algn="ctr">
              <a:lnSpc>
                <a:spcPct val="100000"/>
              </a:lnSpc>
              <a:spcBef>
                <a:spcPts val="0"/>
              </a:spcBef>
              <a:spcAft>
                <a:spcPts val="0"/>
              </a:spcAft>
              <a:buClr>
                <a:schemeClr val="dk2"/>
              </a:buClr>
              <a:buSzPts val="5600"/>
              <a:buNone/>
              <a:defRPr sz="5600">
                <a:solidFill>
                  <a:schemeClr val="dk2"/>
                </a:solidFill>
              </a:defRPr>
            </a:lvl9pPr>
          </a:lstStyle>
          <a:p>
            <a:endParaRPr/>
          </a:p>
        </p:txBody>
      </p:sp>
      <p:sp>
        <p:nvSpPr>
          <p:cNvPr id="55" name="Google Shape;55;g2ec8c71f30c_0_110"/>
          <p:cNvSpPr txBox="1">
            <a:spLocks noGrp="1"/>
          </p:cNvSpPr>
          <p:nvPr>
            <p:ph type="subTitle" idx="1"/>
          </p:nvPr>
        </p:nvSpPr>
        <p:spPr>
          <a:xfrm>
            <a:off x="354000" y="3705956"/>
            <a:ext cx="5393700" cy="1646700"/>
          </a:xfrm>
          <a:prstGeom prst="rect">
            <a:avLst/>
          </a:prstGeom>
          <a:noFill/>
          <a:ln>
            <a:noFill/>
          </a:ln>
        </p:spPr>
        <p:txBody>
          <a:bodyPr spcFirstLastPara="1" wrap="square" lIns="121900" tIns="121900" rIns="121900" bIns="121900"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56" name="Google Shape;56;g2ec8c71f30c_0_110"/>
          <p:cNvSpPr txBox="1">
            <a:spLocks noGrp="1"/>
          </p:cNvSpPr>
          <p:nvPr>
            <p:ph type="body" idx="2"/>
          </p:nvPr>
        </p:nvSpPr>
        <p:spPr>
          <a:xfrm>
            <a:off x="6586000" y="965600"/>
            <a:ext cx="5115900" cy="4926900"/>
          </a:xfrm>
          <a:prstGeom prst="rect">
            <a:avLst/>
          </a:prstGeom>
          <a:noFill/>
          <a:ln>
            <a:noFill/>
          </a:ln>
        </p:spPr>
        <p:txBody>
          <a:bodyPr spcFirstLastPara="1" wrap="square" lIns="121900" tIns="121900" rIns="121900" bIns="121900" anchor="ctr" anchorCtr="0">
            <a:normAutofit/>
          </a:bodyPr>
          <a:lstStyle>
            <a:lvl1pPr marL="457200" lvl="0" indent="-381000" algn="l">
              <a:lnSpc>
                <a:spcPct val="115000"/>
              </a:lnSpc>
              <a:spcBef>
                <a:spcPts val="0"/>
              </a:spcBef>
              <a:spcAft>
                <a:spcPts val="0"/>
              </a:spcAft>
              <a:buClr>
                <a:schemeClr val="lt1"/>
              </a:buClr>
              <a:buSzPts val="2400"/>
              <a:buChar char="●"/>
              <a:defRPr>
                <a:solidFill>
                  <a:schemeClr val="lt1"/>
                </a:solidFill>
              </a:defRPr>
            </a:lvl1pPr>
            <a:lvl2pPr marL="914400" lvl="1" indent="-349250" algn="l">
              <a:lnSpc>
                <a:spcPct val="115000"/>
              </a:lnSpc>
              <a:spcBef>
                <a:spcPts val="0"/>
              </a:spcBef>
              <a:spcAft>
                <a:spcPts val="0"/>
              </a:spcAft>
              <a:buClr>
                <a:schemeClr val="lt1"/>
              </a:buClr>
              <a:buSzPts val="1900"/>
              <a:buChar char="○"/>
              <a:defRPr>
                <a:solidFill>
                  <a:schemeClr val="lt1"/>
                </a:solidFill>
              </a:defRPr>
            </a:lvl2pPr>
            <a:lvl3pPr marL="1371600" lvl="2" indent="-349250" algn="l">
              <a:lnSpc>
                <a:spcPct val="115000"/>
              </a:lnSpc>
              <a:spcBef>
                <a:spcPts val="0"/>
              </a:spcBef>
              <a:spcAft>
                <a:spcPts val="0"/>
              </a:spcAft>
              <a:buClr>
                <a:schemeClr val="lt1"/>
              </a:buClr>
              <a:buSzPts val="1900"/>
              <a:buChar char="■"/>
              <a:defRPr>
                <a:solidFill>
                  <a:schemeClr val="lt1"/>
                </a:solidFill>
              </a:defRPr>
            </a:lvl3pPr>
            <a:lvl4pPr marL="1828800" lvl="3" indent="-349250" algn="l">
              <a:lnSpc>
                <a:spcPct val="115000"/>
              </a:lnSpc>
              <a:spcBef>
                <a:spcPts val="0"/>
              </a:spcBef>
              <a:spcAft>
                <a:spcPts val="0"/>
              </a:spcAft>
              <a:buClr>
                <a:schemeClr val="lt1"/>
              </a:buClr>
              <a:buSzPts val="1900"/>
              <a:buChar char="●"/>
              <a:defRPr>
                <a:solidFill>
                  <a:schemeClr val="lt1"/>
                </a:solidFill>
              </a:defRPr>
            </a:lvl4pPr>
            <a:lvl5pPr marL="2286000" lvl="4" indent="-349250" algn="l">
              <a:lnSpc>
                <a:spcPct val="115000"/>
              </a:lnSpc>
              <a:spcBef>
                <a:spcPts val="0"/>
              </a:spcBef>
              <a:spcAft>
                <a:spcPts val="0"/>
              </a:spcAft>
              <a:buClr>
                <a:schemeClr val="lt1"/>
              </a:buClr>
              <a:buSzPts val="1900"/>
              <a:buChar char="○"/>
              <a:defRPr>
                <a:solidFill>
                  <a:schemeClr val="lt1"/>
                </a:solidFill>
              </a:defRPr>
            </a:lvl5pPr>
            <a:lvl6pPr marL="2743200" lvl="5" indent="-349250" algn="l">
              <a:lnSpc>
                <a:spcPct val="115000"/>
              </a:lnSpc>
              <a:spcBef>
                <a:spcPts val="0"/>
              </a:spcBef>
              <a:spcAft>
                <a:spcPts val="0"/>
              </a:spcAft>
              <a:buClr>
                <a:schemeClr val="lt1"/>
              </a:buClr>
              <a:buSzPts val="1900"/>
              <a:buChar char="■"/>
              <a:defRPr>
                <a:solidFill>
                  <a:schemeClr val="lt1"/>
                </a:solidFill>
              </a:defRPr>
            </a:lvl6pPr>
            <a:lvl7pPr marL="3200400" lvl="6" indent="-349250" algn="l">
              <a:lnSpc>
                <a:spcPct val="115000"/>
              </a:lnSpc>
              <a:spcBef>
                <a:spcPts val="0"/>
              </a:spcBef>
              <a:spcAft>
                <a:spcPts val="0"/>
              </a:spcAft>
              <a:buClr>
                <a:schemeClr val="lt1"/>
              </a:buClr>
              <a:buSzPts val="1900"/>
              <a:buChar char="●"/>
              <a:defRPr>
                <a:solidFill>
                  <a:schemeClr val="lt1"/>
                </a:solidFill>
              </a:defRPr>
            </a:lvl7pPr>
            <a:lvl8pPr marL="3657600" lvl="7" indent="-349250" algn="l">
              <a:lnSpc>
                <a:spcPct val="115000"/>
              </a:lnSpc>
              <a:spcBef>
                <a:spcPts val="0"/>
              </a:spcBef>
              <a:spcAft>
                <a:spcPts val="0"/>
              </a:spcAft>
              <a:buClr>
                <a:schemeClr val="lt1"/>
              </a:buClr>
              <a:buSzPts val="1900"/>
              <a:buChar char="○"/>
              <a:defRPr>
                <a:solidFill>
                  <a:schemeClr val="lt1"/>
                </a:solidFill>
              </a:defRPr>
            </a:lvl8pPr>
            <a:lvl9pPr marL="4114800" lvl="8" indent="-349250" algn="l">
              <a:lnSpc>
                <a:spcPct val="115000"/>
              </a:lnSpc>
              <a:spcBef>
                <a:spcPts val="0"/>
              </a:spcBef>
              <a:spcAft>
                <a:spcPts val="0"/>
              </a:spcAft>
              <a:buClr>
                <a:schemeClr val="lt1"/>
              </a:buClr>
              <a:buSzPts val="1900"/>
              <a:buChar char="■"/>
              <a:defRPr>
                <a:solidFill>
                  <a:schemeClr val="lt1"/>
                </a:solidFill>
              </a:defRPr>
            </a:lvl9pPr>
          </a:lstStyle>
          <a:p>
            <a:endParaRPr/>
          </a:p>
        </p:txBody>
      </p:sp>
      <p:sp>
        <p:nvSpPr>
          <p:cNvPr id="57" name="Google Shape;57;g2ec8c71f30c_0_11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1pPr>
            <a:lvl2pPr marL="0" marR="0" lvl="1"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2pPr>
            <a:lvl3pPr marL="0" marR="0" lvl="2"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3pPr>
            <a:lvl4pPr marL="0" marR="0" lvl="3"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4pPr>
            <a:lvl5pPr marL="0" marR="0" lvl="4"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5pPr>
            <a:lvl6pPr marL="0" marR="0" lvl="5"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6pPr>
            <a:lvl7pPr marL="0" marR="0" lvl="6"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7pPr>
            <a:lvl8pPr marL="0" marR="0" lvl="7"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8pPr>
            <a:lvl9pPr marL="0" marR="0" lvl="8" indent="0" algn="r">
              <a:lnSpc>
                <a:spcPct val="100000"/>
              </a:lnSpc>
              <a:spcBef>
                <a:spcPts val="0"/>
              </a:spcBef>
              <a:spcAft>
                <a:spcPts val="0"/>
              </a:spcAft>
              <a:buClr>
                <a:srgbClr val="000000"/>
              </a:buClr>
              <a:buSzPts val="1300"/>
              <a:buFont typeface="Arial"/>
              <a:buNone/>
              <a:defRPr sz="1300" b="0" i="0" u="none" strike="noStrike" cap="none">
                <a:solidFill>
                  <a:schemeClr val="lt1"/>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6395798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EEF7FF"/>
            </a:gs>
            <a:gs pos="74000">
              <a:srgbClr val="6EC8FF"/>
            </a:gs>
            <a:gs pos="83000">
              <a:srgbClr val="6EC8FF"/>
            </a:gs>
            <a:gs pos="100000">
              <a:srgbClr val="9DDAFF"/>
            </a:gs>
          </a:gsLst>
          <a:lin ang="5400000" scaled="0"/>
        </a:gradFill>
        <a:effectLst/>
      </p:bgPr>
    </p:bg>
    <p:spTree>
      <p:nvGrpSpPr>
        <p:cNvPr id="1" name="Shape 5"/>
        <p:cNvGrpSpPr/>
        <p:nvPr/>
      </p:nvGrpSpPr>
      <p:grpSpPr>
        <a:xfrm>
          <a:off x="0" y="0"/>
          <a:ext cx="0" cy="0"/>
          <a:chOff x="0" y="0"/>
          <a:chExt cx="0" cy="0"/>
        </a:xfrm>
      </p:grpSpPr>
      <p:sp>
        <p:nvSpPr>
          <p:cNvPr id="6" name="Google Shape;6;g2ec8c71f30c_0_70"/>
          <p:cNvSpPr txBox="1">
            <a:spLocks noGrp="1"/>
          </p:cNvSpPr>
          <p:nvPr>
            <p:ph type="title"/>
          </p:nvPr>
        </p:nvSpPr>
        <p:spPr>
          <a:xfrm>
            <a:off x="629200" y="984967"/>
            <a:ext cx="10962900" cy="1023600"/>
          </a:xfrm>
          <a:prstGeom prst="rect">
            <a:avLst/>
          </a:prstGeom>
          <a:noFill/>
          <a:ln>
            <a:noFill/>
          </a:ln>
        </p:spPr>
        <p:txBody>
          <a:bodyPr spcFirstLastPara="1" wrap="square" lIns="121900" tIns="121900" rIns="121900" bIns="121900" anchor="b" anchorCtr="0">
            <a:normAutofit/>
          </a:bodyPr>
          <a:lstStyle>
            <a:lvl1pPr marR="0" lvl="0"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1pPr>
            <a:lvl2pPr marR="0" lvl="1"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2pPr>
            <a:lvl3pPr marR="0" lvl="2"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3pPr>
            <a:lvl4pPr marR="0" lvl="3"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4pPr>
            <a:lvl5pPr marR="0" lvl="4"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5pPr>
            <a:lvl6pPr marR="0" lvl="5"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6pPr>
            <a:lvl7pPr marR="0" lvl="6"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7pPr>
            <a:lvl8pPr marR="0" lvl="7"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8pPr>
            <a:lvl9pPr marR="0" lvl="8" algn="l" rtl="0">
              <a:lnSpc>
                <a:spcPct val="100000"/>
              </a:lnSpc>
              <a:spcBef>
                <a:spcPts val="0"/>
              </a:spcBef>
              <a:spcAft>
                <a:spcPts val="0"/>
              </a:spcAft>
              <a:buClr>
                <a:schemeClr val="lt1"/>
              </a:buClr>
              <a:buSzPts val="4300"/>
              <a:buFont typeface="Roboto"/>
              <a:buNone/>
              <a:defRPr sz="4300" b="0" i="0" u="none" strike="noStrike" cap="none">
                <a:solidFill>
                  <a:schemeClr val="lt1"/>
                </a:solidFill>
                <a:latin typeface="Roboto"/>
                <a:ea typeface="Roboto"/>
                <a:cs typeface="Roboto"/>
                <a:sym typeface="Roboto"/>
              </a:defRPr>
            </a:lvl9pPr>
          </a:lstStyle>
          <a:p>
            <a:endParaRPr/>
          </a:p>
        </p:txBody>
      </p:sp>
      <p:sp>
        <p:nvSpPr>
          <p:cNvPr id="7" name="Google Shape;7;g2ec8c71f30c_0_70"/>
          <p:cNvSpPr txBox="1">
            <a:spLocks noGrp="1"/>
          </p:cNvSpPr>
          <p:nvPr>
            <p:ph type="body" idx="1"/>
          </p:nvPr>
        </p:nvSpPr>
        <p:spPr>
          <a:xfrm>
            <a:off x="629200" y="2558767"/>
            <a:ext cx="10962900" cy="3613500"/>
          </a:xfrm>
          <a:prstGeom prst="rect">
            <a:avLst/>
          </a:prstGeom>
          <a:noFill/>
          <a:ln>
            <a:noFill/>
          </a:ln>
        </p:spPr>
        <p:txBody>
          <a:bodyPr spcFirstLastPara="1" wrap="square" lIns="121900" tIns="121900" rIns="121900" bIns="121900" anchor="t" anchorCtr="0">
            <a:normAutofit/>
          </a:bodyPr>
          <a:lstStyle>
            <a:lvl1pPr marL="457200" marR="0" lvl="0" indent="-381000" algn="l" rtl="0">
              <a:lnSpc>
                <a:spcPct val="115000"/>
              </a:lnSpc>
              <a:spcBef>
                <a:spcPts val="0"/>
              </a:spcBef>
              <a:spcAft>
                <a:spcPts val="0"/>
              </a:spcAft>
              <a:buClr>
                <a:schemeClr val="lt2"/>
              </a:buClr>
              <a:buSzPts val="2400"/>
              <a:buFont typeface="Roboto"/>
              <a:buChar char="●"/>
              <a:defRPr sz="2400" b="0" i="0" u="none" strike="noStrike" cap="none">
                <a:solidFill>
                  <a:schemeClr val="lt2"/>
                </a:solidFill>
                <a:latin typeface="Roboto"/>
                <a:ea typeface="Roboto"/>
                <a:cs typeface="Roboto"/>
                <a:sym typeface="Roboto"/>
              </a:defRPr>
            </a:lvl1pPr>
            <a:lvl2pPr marL="914400" marR="0" lvl="1"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2pPr>
            <a:lvl3pPr marL="1371600" marR="0" lvl="2"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3pPr>
            <a:lvl4pPr marL="1828800" marR="0" lvl="3"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4pPr>
            <a:lvl5pPr marL="2286000" marR="0" lvl="4"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5pPr>
            <a:lvl6pPr marL="2743200" marR="0" lvl="5"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6pPr>
            <a:lvl7pPr marL="3200400" marR="0" lvl="6"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7pPr>
            <a:lvl8pPr marL="3657600" marR="0" lvl="7"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8pPr>
            <a:lvl9pPr marL="4114800" marR="0" lvl="8" indent="-349250" algn="l" rtl="0">
              <a:lnSpc>
                <a:spcPct val="115000"/>
              </a:lnSpc>
              <a:spcBef>
                <a:spcPts val="0"/>
              </a:spcBef>
              <a:spcAft>
                <a:spcPts val="0"/>
              </a:spcAft>
              <a:buClr>
                <a:schemeClr val="lt2"/>
              </a:buClr>
              <a:buSzPts val="1900"/>
              <a:buFont typeface="Roboto"/>
              <a:buChar char="■"/>
              <a:defRPr sz="1900" b="0" i="0" u="none" strike="noStrike" cap="none">
                <a:solidFill>
                  <a:schemeClr val="lt2"/>
                </a:solidFill>
                <a:latin typeface="Roboto"/>
                <a:ea typeface="Roboto"/>
                <a:cs typeface="Roboto"/>
                <a:sym typeface="Roboto"/>
              </a:defRPr>
            </a:lvl9pPr>
          </a:lstStyle>
          <a:p>
            <a:endParaRPr/>
          </a:p>
        </p:txBody>
      </p:sp>
      <p:sp>
        <p:nvSpPr>
          <p:cNvPr id="8" name="Google Shape;8;g2ec8c71f30c_0_70"/>
          <p:cNvSpPr txBox="1">
            <a:spLocks noGrp="1"/>
          </p:cNvSpPr>
          <p:nvPr>
            <p:ph type="sldNum" idx="12"/>
          </p:nvPr>
        </p:nvSpPr>
        <p:spPr>
          <a:xfrm>
            <a:off x="11364722" y="6260831"/>
            <a:ext cx="731700" cy="524700"/>
          </a:xfrm>
          <a:prstGeom prst="rect">
            <a:avLst/>
          </a:prstGeom>
          <a:noFill/>
          <a:ln>
            <a:noFill/>
          </a:ln>
        </p:spPr>
        <p:txBody>
          <a:bodyPr spcFirstLastPara="1" wrap="square" lIns="121900" tIns="121900" rIns="121900" bIns="121900" anchor="ctr" anchorCtr="0">
            <a:normAutofit/>
          </a:bodyPr>
          <a:lstStyle>
            <a:lvl1pPr marL="0" marR="0" lvl="0"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1pPr>
            <a:lvl2pPr marL="0" marR="0" lvl="1"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2pPr>
            <a:lvl3pPr marL="0" marR="0" lvl="2"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3pPr>
            <a:lvl4pPr marL="0" marR="0" lvl="3"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4pPr>
            <a:lvl5pPr marL="0" marR="0" lvl="4"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5pPr>
            <a:lvl6pPr marL="0" marR="0" lvl="5"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6pPr>
            <a:lvl7pPr marL="0" marR="0" lvl="6"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7pPr>
            <a:lvl8pPr marL="0" marR="0" lvl="7"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8pPr>
            <a:lvl9pPr marL="0" marR="0" lvl="8" indent="0" algn="r" rtl="0">
              <a:lnSpc>
                <a:spcPct val="100000"/>
              </a:lnSpc>
              <a:spcBef>
                <a:spcPts val="0"/>
              </a:spcBef>
              <a:spcAft>
                <a:spcPts val="0"/>
              </a:spcAft>
              <a:buClr>
                <a:srgbClr val="000000"/>
              </a:buClr>
              <a:buSzPts val="1300"/>
              <a:buFont typeface="Arial"/>
              <a:buNone/>
              <a:defRPr sz="1300" b="0" i="0" u="none" strike="noStrike" cap="none">
                <a:solidFill>
                  <a:schemeClr val="lt2"/>
                </a:solidFill>
                <a:latin typeface="Roboto"/>
                <a:ea typeface="Roboto"/>
                <a:cs typeface="Roboto"/>
                <a:sym typeface="Roboto"/>
              </a:defRPr>
            </a:lvl9pPr>
          </a:lstStyle>
          <a:p>
            <a:pPr marL="0" lvl="0" indent="0" algn="r" rtl="0">
              <a:spcBef>
                <a:spcPts val="0"/>
              </a:spcBef>
              <a:spcAft>
                <a:spcPts val="0"/>
              </a:spcAft>
              <a:buNone/>
            </a:pPr>
            <a:fld id="{00000000-1234-1234-1234-123412341234}" type="slidenum">
              <a:rPr lang="en-US"/>
              <a:t>‹#›</a:t>
            </a:fld>
            <a:endParaRPr/>
          </a:p>
        </p:txBody>
      </p:sp>
    </p:spTree>
    <p:extLst>
      <p:ext uri="{BB962C8B-B14F-4D97-AF65-F5344CB8AC3E}">
        <p14:creationId xmlns:p14="http://schemas.microsoft.com/office/powerpoint/2010/main" val="2476615235"/>
      </p:ext>
    </p:extLst>
  </p:cSld>
  <p:clrMap bg1="lt1" tx1="dk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g2ec8c71f30c_2_35"/>
          <p:cNvSpPr/>
          <p:nvPr/>
        </p:nvSpPr>
        <p:spPr>
          <a:xfrm>
            <a:off x="175350" y="49350"/>
            <a:ext cx="11841300" cy="1201500"/>
          </a:xfrm>
          <a:prstGeom prst="flowChartAlternate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90000"/>
              </a:lnSpc>
              <a:spcBef>
                <a:spcPts val="0"/>
              </a:spcBef>
              <a:spcAft>
                <a:spcPts val="0"/>
              </a:spcAft>
              <a:buClr>
                <a:srgbClr val="1F5C99"/>
              </a:buClr>
              <a:buSzPts val="3060"/>
              <a:buFont typeface="Play"/>
              <a:buNone/>
              <a:tabLst/>
              <a:defRPr/>
            </a:pPr>
            <a:r>
              <a:rPr kumimoji="0" lang="en-US" sz="34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Adalimumab Induced Lupus Erythematosus</a:t>
            </a:r>
            <a:endParaRPr kumimoji="0" sz="34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endParaRPr>
          </a:p>
          <a:p>
            <a:pPr marL="0" marR="0" lvl="0" indent="0" algn="ctr" defTabSz="914400" rtl="0" eaLnBrk="1" fontAlgn="auto" latinLnBrk="0" hangingPunct="1">
              <a:lnSpc>
                <a:spcPct val="90000"/>
              </a:lnSpc>
              <a:spcBef>
                <a:spcPts val="0"/>
              </a:spcBef>
              <a:spcAft>
                <a:spcPts val="0"/>
              </a:spcAft>
              <a:buClr>
                <a:srgbClr val="1F5C99"/>
              </a:buClr>
              <a:buSzPts val="3060"/>
              <a:buFont typeface="Play"/>
              <a:buNone/>
              <a:tabLst/>
              <a:defRPr/>
            </a:pPr>
            <a:r>
              <a:rPr kumimoji="0" lang="en-US" sz="34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A Narrative Review</a:t>
            </a:r>
            <a:endParaRPr kumimoji="0" sz="34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endParaRPr>
          </a:p>
          <a:p>
            <a:pPr marL="0" marR="0" lvl="0" indent="0" algn="ctr" defTabSz="914400" rtl="0" eaLnBrk="1" fontAlgn="auto" latinLnBrk="0" hangingPunct="1">
              <a:lnSpc>
                <a:spcPct val="90000"/>
              </a:lnSpc>
              <a:spcBef>
                <a:spcPts val="0"/>
              </a:spcBef>
              <a:spcAft>
                <a:spcPts val="0"/>
              </a:spcAft>
              <a:buClr>
                <a:srgbClr val="1F5C99"/>
              </a:buClr>
              <a:buSzPts val="3060"/>
              <a:buFont typeface="Play"/>
              <a:buNone/>
              <a:tabLst/>
              <a:defRPr/>
            </a:pP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a:t>
            </a:r>
            <a:r>
              <a:rPr kumimoji="0" lang="en-US" sz="1200" b="0" i="0" u="none" strike="noStrike" kern="0" cap="none" spc="0" normalizeH="0" baseline="0" noProof="0" dirty="0" err="1">
                <a:ln>
                  <a:noFill/>
                </a:ln>
                <a:solidFill>
                  <a:srgbClr val="1A1A1A"/>
                </a:solidFill>
                <a:effectLst/>
                <a:uLnTx/>
                <a:uFillTx/>
                <a:latin typeface="Times New Roman"/>
                <a:ea typeface="Times New Roman"/>
                <a:cs typeface="Times New Roman"/>
                <a:sym typeface="Times New Roman"/>
              </a:rPr>
              <a:t>Harshan</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Atwal</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Jose Fajardo</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a:t>
            </a:r>
            <a:r>
              <a:rPr kumimoji="0" lang="en-US" sz="1200" b="0" i="0" u="none" strike="noStrike" kern="0" cap="none" spc="0" normalizeH="0" baseline="0" noProof="0" dirty="0" err="1">
                <a:ln>
                  <a:noFill/>
                </a:ln>
                <a:solidFill>
                  <a:srgbClr val="1A1A1A"/>
                </a:solidFill>
                <a:effectLst/>
                <a:uLnTx/>
                <a:uFillTx/>
                <a:latin typeface="Times New Roman"/>
                <a:ea typeface="Times New Roman"/>
                <a:cs typeface="Times New Roman"/>
                <a:sym typeface="Times New Roman"/>
              </a:rPr>
              <a:t>Ryoma</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Owada</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Winston Allen</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Yazeed Hussein</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 Mentor: Rajini Rathore</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2</a:t>
            </a:r>
            <a:endParaRPr kumimoji="0"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endParaRPr>
          </a:p>
          <a:p>
            <a:pPr marL="0" marR="0" lvl="0" indent="0" algn="ctr" defTabSz="914400" rtl="0" eaLnBrk="1" fontAlgn="auto" latinLnBrk="0" hangingPunct="1">
              <a:lnSpc>
                <a:spcPct val="90000"/>
              </a:lnSpc>
              <a:spcBef>
                <a:spcPts val="0"/>
              </a:spcBef>
              <a:spcAft>
                <a:spcPts val="0"/>
              </a:spcAft>
              <a:buClr>
                <a:srgbClr val="1F5C99"/>
              </a:buClr>
              <a:buSzPts val="3060"/>
              <a:buFont typeface="Play"/>
              <a:buNone/>
              <a:tabLst/>
              <a:defRPr/>
            </a:pP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1</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MD4 Student Saint James School of Medicine, </a:t>
            </a:r>
            <a:r>
              <a:rPr kumimoji="0" lang="en-US" sz="1200" b="0" i="0" u="none" strike="noStrike" kern="0" cap="none" spc="0" normalizeH="0" baseline="30000" noProof="0" dirty="0">
                <a:ln>
                  <a:noFill/>
                </a:ln>
                <a:solidFill>
                  <a:srgbClr val="1A1A1A"/>
                </a:solidFill>
                <a:effectLst/>
                <a:uLnTx/>
                <a:uFillTx/>
                <a:latin typeface="Times New Roman"/>
                <a:ea typeface="Times New Roman"/>
                <a:cs typeface="Times New Roman"/>
                <a:sym typeface="Times New Roman"/>
              </a:rPr>
              <a:t>2</a:t>
            </a:r>
            <a:r>
              <a:rPr kumimoji="0" lang="en-US"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rPr>
              <a:t>Associate Professor Saint James School of Medicine</a:t>
            </a:r>
            <a:endParaRPr kumimoji="0" sz="1200" b="0" i="0" u="none" strike="noStrike" kern="0" cap="none" spc="0" normalizeH="0" baseline="0" noProof="0" dirty="0">
              <a:ln>
                <a:noFill/>
              </a:ln>
              <a:solidFill>
                <a:srgbClr val="1A1A1A"/>
              </a:solidFill>
              <a:effectLst/>
              <a:uLnTx/>
              <a:uFillTx/>
              <a:latin typeface="Times New Roman"/>
              <a:ea typeface="Times New Roman"/>
              <a:cs typeface="Times New Roman"/>
              <a:sym typeface="Times New Roman"/>
            </a:endParaRPr>
          </a:p>
        </p:txBody>
      </p:sp>
      <p:pic>
        <p:nvPicPr>
          <p:cNvPr id="218" name="Google Shape;218;g2ec8c71f30c_2_35"/>
          <p:cNvPicPr preferRelativeResize="0"/>
          <p:nvPr/>
        </p:nvPicPr>
        <p:blipFill rotWithShape="1">
          <a:blip r:embed="rId3">
            <a:alphaModFix/>
          </a:blip>
          <a:srcRect/>
          <a:stretch/>
        </p:blipFill>
        <p:spPr>
          <a:xfrm>
            <a:off x="330750" y="49350"/>
            <a:ext cx="1098901" cy="1098901"/>
          </a:xfrm>
          <a:prstGeom prst="rect">
            <a:avLst/>
          </a:prstGeom>
          <a:noFill/>
          <a:ln>
            <a:noFill/>
          </a:ln>
        </p:spPr>
      </p:pic>
      <p:sp>
        <p:nvSpPr>
          <p:cNvPr id="219" name="Google Shape;219;g2ec8c71f30c_2_35"/>
          <p:cNvSpPr/>
          <p:nvPr/>
        </p:nvSpPr>
        <p:spPr>
          <a:xfrm>
            <a:off x="71450" y="1349825"/>
            <a:ext cx="41445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Introduction</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20" name="Google Shape;220;g2ec8c71f30c_2_35"/>
          <p:cNvSpPr/>
          <p:nvPr/>
        </p:nvSpPr>
        <p:spPr>
          <a:xfrm>
            <a:off x="71450" y="1707700"/>
            <a:ext cx="4144500" cy="2021263"/>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defTabSz="914400" rtl="0" eaLnBrk="1" fontAlgn="auto" latinLnBrk="0" hangingPunct="1">
              <a:lnSpc>
                <a:spcPct val="100000"/>
              </a:lnSpc>
              <a:spcBef>
                <a:spcPts val="0"/>
              </a:spcBef>
              <a:spcAft>
                <a:spcPts val="0"/>
              </a:spcAft>
              <a:buClr>
                <a:srgbClr val="000000"/>
              </a:buClr>
              <a:buSzPts val="1100"/>
              <a:buFont typeface="Arial"/>
              <a:buNone/>
              <a:tabLst/>
              <a:defRPr/>
            </a:pP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DIL is a condition where certain medications cause an adverse reaction within the body and trigger an autoimmune response. This phenomenon drives the body to induce antibodies that may present as manifestations similar to systemic lupus erythematosus (SLE). Clinical manifestations include rash, arthralgias, serositis, fatigue, muscle pain, and laboratory abnormalities. Common TNF inhibitors used in managing inflammatory diseases include etanercept, infliximab, adalimumab, certolizumab, and golimumab. Diagnostic values include positive antinuclear antibody (ANA), anti double-stranded DNA (dsDNA) antibody, anti-histone antibody, extractable nuclear antibodies (ENA), and low complement levels.</a:t>
            </a:r>
            <a:endParaRPr kumimoji="0"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sp>
        <p:nvSpPr>
          <p:cNvPr id="221" name="Google Shape;221;g2ec8c71f30c_2_35"/>
          <p:cNvSpPr/>
          <p:nvPr/>
        </p:nvSpPr>
        <p:spPr>
          <a:xfrm>
            <a:off x="71450" y="3860750"/>
            <a:ext cx="41445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Methodology</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22" name="Google Shape;222;g2ec8c71f30c_2_35"/>
          <p:cNvSpPr/>
          <p:nvPr/>
        </p:nvSpPr>
        <p:spPr>
          <a:xfrm>
            <a:off x="71450" y="4251425"/>
            <a:ext cx="4144500" cy="2606575"/>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900"/>
              <a:buFont typeface="Arial"/>
              <a:buNone/>
              <a:tabLst/>
              <a:defRPr/>
            </a:pPr>
            <a:endParaRPr kumimoji="0" sz="900" b="1" i="0" u="none" strike="noStrike" kern="0" cap="none" spc="0" normalizeH="0" baseline="0" noProof="0">
              <a:ln>
                <a:noFill/>
              </a:ln>
              <a:solidFill>
                <a:srgbClr val="1A1A1A"/>
              </a:solidFill>
              <a:effectLst/>
              <a:uLnTx/>
              <a:uFillTx/>
              <a:latin typeface="Roboto"/>
              <a:ea typeface="Roboto"/>
              <a:cs typeface="Roboto"/>
              <a:sym typeface="Roboto"/>
            </a:endParaRPr>
          </a:p>
        </p:txBody>
      </p:sp>
      <p:sp>
        <p:nvSpPr>
          <p:cNvPr id="223" name="Google Shape;223;g2ec8c71f30c_2_35"/>
          <p:cNvSpPr/>
          <p:nvPr/>
        </p:nvSpPr>
        <p:spPr>
          <a:xfrm>
            <a:off x="4310550" y="1343850"/>
            <a:ext cx="35709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Results</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24" name="Google Shape;224;g2ec8c71f30c_2_35"/>
          <p:cNvSpPr/>
          <p:nvPr/>
        </p:nvSpPr>
        <p:spPr>
          <a:xfrm>
            <a:off x="4300938" y="1695750"/>
            <a:ext cx="3570900" cy="1370850"/>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defTabSz="914400" rtl="0" eaLnBrk="1" fontAlgn="auto" latinLnBrk="0" hangingPunct="1">
              <a:lnSpc>
                <a:spcPct val="115000"/>
              </a:lnSpc>
              <a:spcBef>
                <a:spcPts val="1000"/>
              </a:spcBef>
              <a:spcAft>
                <a:spcPts val="0"/>
              </a:spcAft>
              <a:buClr>
                <a:srgbClr val="000000"/>
              </a:buClr>
              <a:buSzTx/>
              <a:buFont typeface="Arial"/>
              <a:buNone/>
              <a:tabLst/>
              <a:defRPr/>
            </a:pP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In all the case reports reviewed, patients exposed to Adalimumab all displayed at least one of the symptoms correlating with DIL. Upon withdrawal of the drug, patients displayed cessation of symptoms. Tumor marker C-ANA positive for all cases that were reviewed. Antibodies for dsDNA were present in most cases but not all. It should be noted that patients suffering from DIL may not show any markers or antibodies associated with DIL.</a:t>
            </a:r>
            <a:endParaRPr kumimoji="0"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pic>
        <p:nvPicPr>
          <p:cNvPr id="225" name="Google Shape;225;g2ec8c71f30c_2_35"/>
          <p:cNvPicPr preferRelativeResize="0"/>
          <p:nvPr/>
        </p:nvPicPr>
        <p:blipFill rotWithShape="1">
          <a:blip r:embed="rId3">
            <a:alphaModFix/>
          </a:blip>
          <a:srcRect/>
          <a:stretch/>
        </p:blipFill>
        <p:spPr>
          <a:xfrm>
            <a:off x="10771200" y="49350"/>
            <a:ext cx="1098901" cy="1098901"/>
          </a:xfrm>
          <a:prstGeom prst="rect">
            <a:avLst/>
          </a:prstGeom>
          <a:noFill/>
          <a:ln>
            <a:noFill/>
          </a:ln>
        </p:spPr>
      </p:pic>
      <p:sp>
        <p:nvSpPr>
          <p:cNvPr id="226" name="Google Shape;226;g2ec8c71f30c_2_35"/>
          <p:cNvSpPr/>
          <p:nvPr/>
        </p:nvSpPr>
        <p:spPr>
          <a:xfrm>
            <a:off x="7956825" y="4913800"/>
            <a:ext cx="41445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Limitations</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27" name="Google Shape;227;g2ec8c71f30c_2_35"/>
          <p:cNvSpPr/>
          <p:nvPr/>
        </p:nvSpPr>
        <p:spPr>
          <a:xfrm>
            <a:off x="7956825" y="5245575"/>
            <a:ext cx="4144500" cy="838600"/>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defTabSz="914400" rtl="0" eaLnBrk="1" fontAlgn="auto" latinLnBrk="0" hangingPunct="1">
              <a:lnSpc>
                <a:spcPct val="115000"/>
              </a:lnSpc>
              <a:spcBef>
                <a:spcPts val="1000"/>
              </a:spcBef>
              <a:spcAft>
                <a:spcPts val="0"/>
              </a:spcAft>
              <a:buClr>
                <a:srgbClr val="000000"/>
              </a:buClr>
              <a:buSzTx/>
              <a:buFont typeface="Arial"/>
              <a:buNone/>
              <a:tabLst/>
              <a:defRPr/>
            </a:pP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Due to the scarcity of the condition, studies and long-term analyses on the effects of adalimumab, mainly DIL, were limited. The mechanism by which adalimumab induces DIL is not entirely comprehended and may pose obstacles to early diagnosis and intervention.</a:t>
            </a:r>
            <a:endParaRPr kumimoji="0"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sp>
        <p:nvSpPr>
          <p:cNvPr id="228" name="Google Shape;228;g2ec8c71f30c_2_35"/>
          <p:cNvSpPr/>
          <p:nvPr/>
        </p:nvSpPr>
        <p:spPr>
          <a:xfrm>
            <a:off x="7976050" y="1343850"/>
            <a:ext cx="41445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Conclusion</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29" name="Google Shape;229;g2ec8c71f30c_2_35"/>
          <p:cNvSpPr/>
          <p:nvPr/>
        </p:nvSpPr>
        <p:spPr>
          <a:xfrm>
            <a:off x="4295313" y="4913800"/>
            <a:ext cx="3570900" cy="258900"/>
          </a:xfrm>
          <a:prstGeom prst="roundRect">
            <a:avLst>
              <a:gd name="adj" fmla="val 16667"/>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1400"/>
              <a:buFont typeface="Arial"/>
              <a:buNone/>
              <a:tabLst/>
              <a:defRPr/>
            </a:pPr>
            <a:r>
              <a:rPr kumimoji="0" lang="en-US"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Discussion</a:t>
            </a:r>
            <a:endParaRPr kumimoji="0" sz="17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endParaRPr>
          </a:p>
        </p:txBody>
      </p:sp>
      <p:sp>
        <p:nvSpPr>
          <p:cNvPr id="230" name="Google Shape;230;g2ec8c71f30c_2_35"/>
          <p:cNvSpPr/>
          <p:nvPr/>
        </p:nvSpPr>
        <p:spPr>
          <a:xfrm>
            <a:off x="4310550" y="5245575"/>
            <a:ext cx="3555675" cy="1612425"/>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defTabSz="914400" rtl="0" eaLnBrk="1" fontAlgn="auto" latinLnBrk="0" hangingPunct="1">
              <a:lnSpc>
                <a:spcPct val="115000"/>
              </a:lnSpc>
              <a:spcBef>
                <a:spcPts val="1200"/>
              </a:spcBef>
              <a:spcAft>
                <a:spcPts val="1200"/>
              </a:spcAft>
              <a:buClr>
                <a:srgbClr val="000000"/>
              </a:buClr>
              <a:buSzTx/>
              <a:buFont typeface="Arial"/>
              <a:buNone/>
              <a:tabLst/>
              <a:defRPr/>
            </a:pPr>
            <a:r>
              <a:rPr kumimoji="0" lang="en-US" sz="9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Drug Induced Lupus (DIL) is reported to be caused by hundreds of medications. This is an autoimmune response to drug exposure that leads to clinical symptoms that closely resemble Systemic Lupus Erythematosus (SLE). These reactions include fatigue, pain, erythema, fever, and rash. Some patients report myalgia and arthritis due to immune complex deposition in joints and muscle. Unlike SLE, DIL does not show anti-Smith antibodies. This can be used to differentiate between DIL and SLE [1]. In all case reports, DIL reactions and symptoms improved following discontinuation of Adalimumab with complete resolution on follow up.</a:t>
            </a:r>
            <a:endParaRPr kumimoji="0" sz="9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sp>
        <p:nvSpPr>
          <p:cNvPr id="231" name="Google Shape;231;g2ec8c71f30c_2_35"/>
          <p:cNvSpPr/>
          <p:nvPr/>
        </p:nvSpPr>
        <p:spPr>
          <a:xfrm>
            <a:off x="7956850" y="1705625"/>
            <a:ext cx="4144500" cy="1370850"/>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just" defTabSz="914400" rtl="0" eaLnBrk="1" fontAlgn="auto" latinLnBrk="0" hangingPunct="1">
              <a:lnSpc>
                <a:spcPct val="90000"/>
              </a:lnSpc>
              <a:spcBef>
                <a:spcPts val="0"/>
              </a:spcBef>
              <a:spcAft>
                <a:spcPts val="1600"/>
              </a:spcAft>
              <a:buClr>
                <a:srgbClr val="000000"/>
              </a:buClr>
              <a:buSzTx/>
              <a:buFont typeface="Arial"/>
              <a:buNone/>
              <a:tabLst/>
              <a:defRPr/>
            </a:pP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Anti-TNF-α drugs such as Adalimumab have the propensity to cause DIL. Timely recognition of the symptoms of DIL caused by Adalimumab can aid healthcare professionals in early diagnosis and management strategies. </a:t>
            </a:r>
            <a:r>
              <a:rPr kumimoji="0" lang="en-US" sz="1000" b="1" i="0" u="none" strike="noStrike" kern="0" cap="none" spc="0" normalizeH="0" baseline="0" noProof="0">
                <a:ln>
                  <a:noFill/>
                </a:ln>
                <a:solidFill>
                  <a:srgbClr val="000000"/>
                </a:solidFill>
                <a:effectLst/>
                <a:uLnTx/>
                <a:uFillTx/>
                <a:latin typeface="Times New Roman"/>
                <a:ea typeface="Times New Roman"/>
                <a:cs typeface="Times New Roman"/>
                <a:sym typeface="Times New Roman"/>
              </a:rPr>
              <a:t>Not all patients with DIL will have positive anti-histone, anti-dsDNA, or antinuclear antibodies, highlighting the importance of diagnosis based on clinical presentation </a:t>
            </a: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Symptom resolution typically occurs within weeks to months following termination of the offending agent with autoantibody titers decreasing and becoming undetectable after months. </a:t>
            </a:r>
            <a:endParaRPr kumimoji="0"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pic>
        <p:nvPicPr>
          <p:cNvPr id="232" name="Google Shape;232;g2ec8c71f30c_2_35"/>
          <p:cNvPicPr preferRelativeResize="0"/>
          <p:nvPr/>
        </p:nvPicPr>
        <p:blipFill>
          <a:blip r:embed="rId4">
            <a:alphaModFix/>
          </a:blip>
          <a:stretch>
            <a:fillRect/>
          </a:stretch>
        </p:blipFill>
        <p:spPr>
          <a:xfrm>
            <a:off x="71450" y="4251425"/>
            <a:ext cx="2313075" cy="2606575"/>
          </a:xfrm>
          <a:prstGeom prst="rect">
            <a:avLst/>
          </a:prstGeom>
          <a:noFill/>
          <a:ln>
            <a:noFill/>
          </a:ln>
        </p:spPr>
      </p:pic>
      <p:sp>
        <p:nvSpPr>
          <p:cNvPr id="233" name="Google Shape;233;g2ec8c71f30c_2_35"/>
          <p:cNvSpPr txBox="1"/>
          <p:nvPr/>
        </p:nvSpPr>
        <p:spPr>
          <a:xfrm>
            <a:off x="2442225" y="4970825"/>
            <a:ext cx="1762500" cy="1455600"/>
          </a:xfrm>
          <a:prstGeom prst="rect">
            <a:avLst/>
          </a:prstGeom>
          <a:noFill/>
          <a:ln>
            <a:noFill/>
          </a:ln>
        </p:spPr>
        <p:txBody>
          <a:bodyPr spcFirstLastPara="1" wrap="square" lIns="91425" tIns="91425" rIns="91425" bIns="91425" anchor="t" anchorCtr="0">
            <a:noAutofit/>
          </a:bodyPr>
          <a:lstStyle/>
          <a:p>
            <a:pPr marL="0" marR="0" lvl="0" indent="0" algn="just" defTabSz="914400" rtl="0" eaLnBrk="1" fontAlgn="auto" latinLnBrk="0" hangingPunct="1">
              <a:lnSpc>
                <a:spcPct val="90000"/>
              </a:lnSpc>
              <a:spcBef>
                <a:spcPts val="2600"/>
              </a:spcBef>
              <a:spcAft>
                <a:spcPts val="1600"/>
              </a:spcAft>
              <a:buClr>
                <a:srgbClr val="1A1A1A"/>
              </a:buClr>
              <a:buSzPts val="2200"/>
              <a:buFont typeface="Arial"/>
              <a:buNone/>
              <a:tabLst/>
              <a:defRPr/>
            </a:pPr>
            <a:r>
              <a:rPr kumimoji="0" lang="en-US"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The outcomes measures included symptoms of DIL caused by adalimumab, diagnostic values that include DIL specific markers and symptom resolution when adalimumab therapy was ceased.</a:t>
            </a:r>
            <a:endParaRPr kumimoji="0" sz="10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sp>
        <p:nvSpPr>
          <p:cNvPr id="234" name="Google Shape;234;g2ec8c71f30c_2_35"/>
          <p:cNvSpPr/>
          <p:nvPr/>
        </p:nvSpPr>
        <p:spPr>
          <a:xfrm>
            <a:off x="7956825" y="6157050"/>
            <a:ext cx="4144500" cy="700950"/>
          </a:xfrm>
          <a:prstGeom prst="flowChartProcess">
            <a:avLst/>
          </a:prstGeom>
          <a:solidFill>
            <a:srgbClr val="C9DAF8"/>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Pts val="900"/>
              <a:buFont typeface="Arial"/>
              <a:buNone/>
              <a:tabLst/>
              <a:defRPr/>
            </a:pPr>
            <a:r>
              <a:rPr kumimoji="0" lang="en-US" sz="17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rPr>
              <a:t>References</a:t>
            </a:r>
            <a:endParaRPr kumimoji="0" sz="1700" b="1" i="0" u="none" strike="noStrike" kern="0" cap="none" spc="0" normalizeH="0" baseline="0" noProof="0">
              <a:ln>
                <a:noFill/>
              </a:ln>
              <a:solidFill>
                <a:srgbClr val="1A1A1A"/>
              </a:solidFill>
              <a:effectLst/>
              <a:uLnTx/>
              <a:uFillTx/>
              <a:latin typeface="Times New Roman"/>
              <a:ea typeface="Times New Roman"/>
              <a:cs typeface="Times New Roman"/>
              <a:sym typeface="Times New Roman"/>
            </a:endParaRPr>
          </a:p>
        </p:txBody>
      </p:sp>
      <p:pic>
        <p:nvPicPr>
          <p:cNvPr id="235" name="Google Shape;235;g2ec8c71f30c_2_35"/>
          <p:cNvPicPr preferRelativeResize="0"/>
          <p:nvPr/>
        </p:nvPicPr>
        <p:blipFill rotWithShape="1">
          <a:blip r:embed="rId5">
            <a:alphaModFix/>
          </a:blip>
          <a:srcRect/>
          <a:stretch/>
        </p:blipFill>
        <p:spPr>
          <a:xfrm>
            <a:off x="11400375" y="6157050"/>
            <a:ext cx="700949" cy="700949"/>
          </a:xfrm>
          <a:prstGeom prst="rect">
            <a:avLst/>
          </a:prstGeom>
          <a:noFill/>
          <a:ln>
            <a:noFill/>
          </a:ln>
        </p:spPr>
      </p:pic>
      <p:pic>
        <p:nvPicPr>
          <p:cNvPr id="236" name="Google Shape;236;g2ec8c71f30c_2_35"/>
          <p:cNvPicPr preferRelativeResize="0"/>
          <p:nvPr/>
        </p:nvPicPr>
        <p:blipFill>
          <a:blip r:embed="rId6">
            <a:alphaModFix/>
          </a:blip>
          <a:stretch>
            <a:fillRect/>
          </a:stretch>
        </p:blipFill>
        <p:spPr>
          <a:xfrm>
            <a:off x="4310549" y="3111175"/>
            <a:ext cx="3555673" cy="1758049"/>
          </a:xfrm>
          <a:prstGeom prst="rect">
            <a:avLst/>
          </a:prstGeom>
          <a:noFill/>
          <a:ln>
            <a:noFill/>
          </a:ln>
        </p:spPr>
      </p:pic>
      <p:pic>
        <p:nvPicPr>
          <p:cNvPr id="237" name="Google Shape;237;g2ec8c71f30c_2_35"/>
          <p:cNvPicPr preferRelativeResize="0"/>
          <p:nvPr/>
        </p:nvPicPr>
        <p:blipFill>
          <a:blip r:embed="rId7">
            <a:alphaModFix/>
          </a:blip>
          <a:stretch>
            <a:fillRect/>
          </a:stretch>
        </p:blipFill>
        <p:spPr>
          <a:xfrm>
            <a:off x="7968675" y="3111175"/>
            <a:ext cx="4144501" cy="1758050"/>
          </a:xfrm>
          <a:prstGeom prst="rect">
            <a:avLst/>
          </a:prstGeom>
          <a:noFill/>
          <a:ln>
            <a:noFill/>
          </a:ln>
        </p:spPr>
      </p:pic>
    </p:spTree>
  </p:cSld>
  <p:clrMapOvr>
    <a:masterClrMapping/>
  </p:clrMapOvr>
</p:sld>
</file>

<file path=ppt/theme/theme1.xml><?xml version="1.0" encoding="utf-8"?>
<a:theme xmlns:a="http://schemas.openxmlformats.org/drawingml/2006/main" name="Material">
  <a:themeElements>
    <a:clrScheme name="Material">
      <a:dk1>
        <a:srgbClr val="4285F4"/>
      </a:dk1>
      <a:lt1>
        <a:srgbClr val="FFFFFF"/>
      </a:lt1>
      <a:dk2>
        <a:srgbClr val="424242"/>
      </a:dk2>
      <a:lt2>
        <a:srgbClr val="737373"/>
      </a:lt2>
      <a:accent1>
        <a:srgbClr val="0277BD"/>
      </a:accent1>
      <a:accent2>
        <a:srgbClr val="0F9D58"/>
      </a:accent2>
      <a:accent3>
        <a:srgbClr val="DB4437"/>
      </a:accent3>
      <a:accent4>
        <a:srgbClr val="FAFAFA"/>
      </a:accent4>
      <a:accent5>
        <a:srgbClr val="1A237E"/>
      </a:accent5>
      <a:accent6>
        <a:srgbClr val="F4B400"/>
      </a:accent6>
      <a:hlink>
        <a:srgbClr val="1A237E"/>
      </a:hlink>
      <a:folHlink>
        <a:srgbClr val="1A2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503</Words>
  <Application>Microsoft Office PowerPoint</Application>
  <PresentationFormat>Widescreen</PresentationFormat>
  <Paragraphs>17</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Play</vt:lpstr>
      <vt:lpstr>Roboto</vt:lpstr>
      <vt:lpstr>Times New Roman</vt:lpstr>
      <vt:lpstr>Material</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Namani Sathyanarayana</dc:creator>
  <cp:lastModifiedBy>Branka Filipovic</cp:lastModifiedBy>
  <cp:revision>3</cp:revision>
  <dcterms:created xsi:type="dcterms:W3CDTF">2024-08-06T03:22:06Z</dcterms:created>
  <dcterms:modified xsi:type="dcterms:W3CDTF">2024-08-12T19:11:11Z</dcterms:modified>
</cp:coreProperties>
</file>